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slideLayouts/slideLayout32.xml" ContentType="application/vnd.openxmlformats-officedocument.presentationml.slideLayout+xml"/>
  <Override PartName="/ppt/theme/theme5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6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2" r:id="rId5"/>
    <p:sldMasterId id="2147483673" r:id="rId6"/>
    <p:sldMasterId id="2147483874" r:id="rId7"/>
    <p:sldMasterId id="2147483877" r:id="rId8"/>
    <p:sldMasterId id="2147483879" r:id="rId9"/>
    <p:sldMasterId id="2147483882" r:id="rId10"/>
  </p:sldMasterIdLst>
  <p:notesMasterIdLst>
    <p:notesMasterId r:id="rId28"/>
  </p:notesMasterIdLst>
  <p:sldIdLst>
    <p:sldId id="2142533036" r:id="rId11"/>
    <p:sldId id="2142533061" r:id="rId12"/>
    <p:sldId id="2142533040" r:id="rId13"/>
    <p:sldId id="2142533038" r:id="rId14"/>
    <p:sldId id="2142533051" r:id="rId15"/>
    <p:sldId id="2142533060" r:id="rId16"/>
    <p:sldId id="2142533023" r:id="rId17"/>
    <p:sldId id="2142533059" r:id="rId18"/>
    <p:sldId id="284" r:id="rId19"/>
    <p:sldId id="2142533043" r:id="rId20"/>
    <p:sldId id="2142533058" r:id="rId21"/>
    <p:sldId id="2142533031" r:id="rId22"/>
    <p:sldId id="2142533057" r:id="rId23"/>
    <p:sldId id="2142533032" r:id="rId24"/>
    <p:sldId id="2142533053" r:id="rId25"/>
    <p:sldId id="2142533054" r:id="rId26"/>
    <p:sldId id="262" r:id="rId27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57B135-0456-0603-EC2D-ACF961B14831}" name="FIRMAN, Anabela" initials="AF" userId="S::Anabela.FIRMAN@Health.gov.au::651d72e5-7756-4aac-ab0b-f38ad5a6ebc8" providerId="AD"/>
  <p188:author id="{84EEAE6B-70EA-48AE-93BF-541D308825B6}" name="WILSON, Carolyn" initials="CW" userId="S::Carolyn.WILSON@Health.gov.au::5968f2a7-cd6c-4c35-8c13-26eeb67eeb2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1FA"/>
    <a:srgbClr val="C5B4E3"/>
    <a:srgbClr val="440099"/>
    <a:srgbClr val="5BC500"/>
    <a:srgbClr val="0E70AD"/>
    <a:srgbClr val="C7E995"/>
    <a:srgbClr val="6DBE4F"/>
    <a:srgbClr val="FE5000"/>
    <a:srgbClr val="F47920"/>
    <a:srgbClr val="4631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815" autoAdjust="0"/>
  </p:normalViewPr>
  <p:slideViewPr>
    <p:cSldViewPr snapToGrid="0">
      <p:cViewPr varScale="1">
        <p:scale>
          <a:sx n="89" d="100"/>
          <a:sy n="89" d="100"/>
        </p:scale>
        <p:origin x="13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34" Type="http://schemas.microsoft.com/office/2018/10/relationships/authors" Target="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viewProps" Target="viewProps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INGHAN, Karlyn" userId="S::karlyn.clinghan@health.gov.au::39b42c86-a65c-47d9-89f0-f59bd58bda5c" providerId="AD" clId="Web-{73024A1C-C5CC-BA92-437D-1FE66FAAA04B}"/>
    <pc:docChg chg="delSld modSld">
      <pc:chgData name="CLINGHAN, Karlyn" userId="S::karlyn.clinghan@health.gov.au::39b42c86-a65c-47d9-89f0-f59bd58bda5c" providerId="AD" clId="Web-{73024A1C-C5CC-BA92-437D-1FE66FAAA04B}" dt="2025-12-09T03:44:20.032" v="192"/>
      <pc:docMkLst>
        <pc:docMk/>
      </pc:docMkLst>
      <pc:sldChg chg="modSp modNotes">
        <pc:chgData name="CLINGHAN, Karlyn" userId="S::karlyn.clinghan@health.gov.au::39b42c86-a65c-47d9-89f0-f59bd58bda5c" providerId="AD" clId="Web-{73024A1C-C5CC-BA92-437D-1FE66FAAA04B}" dt="2025-12-09T03:42:45.438" v="166" actId="20577"/>
        <pc:sldMkLst>
          <pc:docMk/>
          <pc:sldMk cId="3417376542" sldId="284"/>
        </pc:sldMkLst>
        <pc:spChg chg="mod">
          <ac:chgData name="CLINGHAN, Karlyn" userId="S::karlyn.clinghan@health.gov.au::39b42c86-a65c-47d9-89f0-f59bd58bda5c" providerId="AD" clId="Web-{73024A1C-C5CC-BA92-437D-1FE66FAAA04B}" dt="2025-12-09T03:19:56.350" v="23" actId="20577"/>
          <ac:spMkLst>
            <pc:docMk/>
            <pc:sldMk cId="3417376542" sldId="284"/>
            <ac:spMk id="89" creationId="{01BB34E6-3581-85F6-9F4D-412C40A2F878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42:45.438" v="166" actId="20577"/>
          <ac:spMkLst>
            <pc:docMk/>
            <pc:sldMk cId="3417376542" sldId="284"/>
            <ac:spMk id="110" creationId="{3CE271CB-C05C-ED1B-2ECB-102CDD1215F4}"/>
          </ac:spMkLst>
        </pc:spChg>
      </pc:sldChg>
      <pc:sldChg chg="modNotes">
        <pc:chgData name="CLINGHAN, Karlyn" userId="S::karlyn.clinghan@health.gov.au::39b42c86-a65c-47d9-89f0-f59bd58bda5c" providerId="AD" clId="Web-{73024A1C-C5CC-BA92-437D-1FE66FAAA04B}" dt="2025-12-09T03:44:09.125" v="191"/>
        <pc:sldMkLst>
          <pc:docMk/>
          <pc:sldMk cId="438692974" sldId="2142533031"/>
        </pc:sldMkLst>
      </pc:sldChg>
      <pc:sldChg chg="addSp delSp modSp modNotes">
        <pc:chgData name="CLINGHAN, Karlyn" userId="S::karlyn.clinghan@health.gov.au::39b42c86-a65c-47d9-89f0-f59bd58bda5c" providerId="AD" clId="Web-{73024A1C-C5CC-BA92-437D-1FE66FAAA04B}" dt="2025-12-09T03:44:20.032" v="192"/>
        <pc:sldMkLst>
          <pc:docMk/>
          <pc:sldMk cId="2045300208" sldId="2142533032"/>
        </pc:sldMkLst>
        <pc:spChg chg="add">
          <ac:chgData name="CLINGHAN, Karlyn" userId="S::karlyn.clinghan@health.gov.au::39b42c86-a65c-47d9-89f0-f59bd58bda5c" providerId="AD" clId="Web-{73024A1C-C5CC-BA92-437D-1FE66FAAA04B}" dt="2025-12-09T03:13:35.799" v="4"/>
          <ac:spMkLst>
            <pc:docMk/>
            <pc:sldMk cId="2045300208" sldId="2142533032"/>
            <ac:spMk id="8" creationId="{763CACE0-AD62-5D67-AF83-D6CDDCBA47BA}"/>
          </ac:spMkLst>
        </pc:spChg>
        <pc:spChg chg="add mod">
          <ac:chgData name="CLINGHAN, Karlyn" userId="S::karlyn.clinghan@health.gov.au::39b42c86-a65c-47d9-89f0-f59bd58bda5c" providerId="AD" clId="Web-{73024A1C-C5CC-BA92-437D-1FE66FAAA04B}" dt="2025-12-09T03:23:03.601" v="33" actId="20577"/>
          <ac:spMkLst>
            <pc:docMk/>
            <pc:sldMk cId="2045300208" sldId="2142533032"/>
            <ac:spMk id="9" creationId="{F6490CE1-13DB-5559-872E-143164EF2DD7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23:25.867" v="36" actId="20577"/>
          <ac:spMkLst>
            <pc:docMk/>
            <pc:sldMk cId="2045300208" sldId="2142533032"/>
            <ac:spMk id="11" creationId="{F17C066D-632B-1E79-7B3C-D91CA6B2E968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25:49.352" v="64" actId="20577"/>
          <ac:spMkLst>
            <pc:docMk/>
            <pc:sldMk cId="2045300208" sldId="2142533032"/>
            <ac:spMk id="12" creationId="{E07C309C-22A8-329B-9160-515715220D2C}"/>
          </ac:spMkLst>
        </pc:spChg>
        <pc:spChg chg="add">
          <ac:chgData name="CLINGHAN, Karlyn" userId="S::karlyn.clinghan@health.gov.au::39b42c86-a65c-47d9-89f0-f59bd58bda5c" providerId="AD" clId="Web-{73024A1C-C5CC-BA92-437D-1FE66FAAA04B}" dt="2025-12-09T03:13:35.799" v="4"/>
          <ac:spMkLst>
            <pc:docMk/>
            <pc:sldMk cId="2045300208" sldId="2142533032"/>
            <ac:spMk id="17" creationId="{EE7A70DB-9CF4-67A5-7B46-14F2D61720D5}"/>
          </ac:spMkLst>
        </pc:spChg>
        <pc:spChg chg="add mod">
          <ac:chgData name="CLINGHAN, Karlyn" userId="S::karlyn.clinghan@health.gov.au::39b42c86-a65c-47d9-89f0-f59bd58bda5c" providerId="AD" clId="Web-{73024A1C-C5CC-BA92-437D-1FE66FAAA04B}" dt="2025-12-09T03:41:07.187" v="159" actId="20577"/>
          <ac:spMkLst>
            <pc:docMk/>
            <pc:sldMk cId="2045300208" sldId="2142533032"/>
            <ac:spMk id="22" creationId="{7FC1651A-1284-214C-9D3C-03CB7E35AF3F}"/>
          </ac:spMkLst>
        </pc:spChg>
        <pc:spChg chg="add mod">
          <ac:chgData name="CLINGHAN, Karlyn" userId="S::karlyn.clinghan@health.gov.au::39b42c86-a65c-47d9-89f0-f59bd58bda5c" providerId="AD" clId="Web-{73024A1C-C5CC-BA92-437D-1FE66FAAA04B}" dt="2025-12-09T03:21:29.585" v="25" actId="20577"/>
          <ac:spMkLst>
            <pc:docMk/>
            <pc:sldMk cId="2045300208" sldId="2142533032"/>
            <ac:spMk id="23" creationId="{A06EF2CC-1C6A-B5FC-1FC9-0E4A87B0D42F}"/>
          </ac:spMkLst>
        </pc:spChg>
        <pc:spChg chg="add">
          <ac:chgData name="CLINGHAN, Karlyn" userId="S::karlyn.clinghan@health.gov.au::39b42c86-a65c-47d9-89f0-f59bd58bda5c" providerId="AD" clId="Web-{73024A1C-C5CC-BA92-437D-1FE66FAAA04B}" dt="2025-12-09T03:13:35.799" v="4"/>
          <ac:spMkLst>
            <pc:docMk/>
            <pc:sldMk cId="2045300208" sldId="2142533032"/>
            <ac:spMk id="26" creationId="{790311FA-6B4D-6D3B-C908-86192ECA86F5}"/>
          </ac:spMkLst>
        </pc:spChg>
        <pc:spChg chg="add">
          <ac:chgData name="CLINGHAN, Karlyn" userId="S::karlyn.clinghan@health.gov.au::39b42c86-a65c-47d9-89f0-f59bd58bda5c" providerId="AD" clId="Web-{73024A1C-C5CC-BA92-437D-1FE66FAAA04B}" dt="2025-12-09T03:13:35.799" v="4"/>
          <ac:spMkLst>
            <pc:docMk/>
            <pc:sldMk cId="2045300208" sldId="2142533032"/>
            <ac:spMk id="27" creationId="{0326ECF8-E445-902E-2C10-9F26C6E3D48E}"/>
          </ac:spMkLst>
        </pc:spChg>
        <pc:spChg chg="add">
          <ac:chgData name="CLINGHAN, Karlyn" userId="S::karlyn.clinghan@health.gov.au::39b42c86-a65c-47d9-89f0-f59bd58bda5c" providerId="AD" clId="Web-{73024A1C-C5CC-BA92-437D-1FE66FAAA04B}" dt="2025-12-09T03:13:35.799" v="4"/>
          <ac:spMkLst>
            <pc:docMk/>
            <pc:sldMk cId="2045300208" sldId="2142533032"/>
            <ac:spMk id="34" creationId="{9D5BE058-E9FF-CD83-EB50-5F98551AD03E}"/>
          </ac:spMkLst>
        </pc:spChg>
        <pc:picChg chg="add">
          <ac:chgData name="CLINGHAN, Karlyn" userId="S::karlyn.clinghan@health.gov.au::39b42c86-a65c-47d9-89f0-f59bd58bda5c" providerId="AD" clId="Web-{73024A1C-C5CC-BA92-437D-1FE66FAAA04B}" dt="2025-12-09T03:13:35.799" v="4"/>
          <ac:picMkLst>
            <pc:docMk/>
            <pc:sldMk cId="2045300208" sldId="2142533032"/>
            <ac:picMk id="10" creationId="{3B289F7F-7FEF-50AD-1326-610233DB6D1A}"/>
          </ac:picMkLst>
        </pc:picChg>
        <pc:picChg chg="add">
          <ac:chgData name="CLINGHAN, Karlyn" userId="S::karlyn.clinghan@health.gov.au::39b42c86-a65c-47d9-89f0-f59bd58bda5c" providerId="AD" clId="Web-{73024A1C-C5CC-BA92-437D-1FE66FAAA04B}" dt="2025-12-09T03:13:35.799" v="4"/>
          <ac:picMkLst>
            <pc:docMk/>
            <pc:sldMk cId="2045300208" sldId="2142533032"/>
            <ac:picMk id="28" creationId="{E7EC7B89-8458-85E5-2584-A1C48FC2BCA0}"/>
          </ac:picMkLst>
        </pc:picChg>
      </pc:sldChg>
      <pc:sldChg chg="modSp modNotes">
        <pc:chgData name="CLINGHAN, Karlyn" userId="S::karlyn.clinghan@health.gov.au::39b42c86-a65c-47d9-89f0-f59bd58bda5c" providerId="AD" clId="Web-{73024A1C-C5CC-BA92-437D-1FE66FAAA04B}" dt="2025-12-09T03:43:50.641" v="190"/>
        <pc:sldMkLst>
          <pc:docMk/>
          <pc:sldMk cId="3957334410" sldId="2142533043"/>
        </pc:sldMkLst>
        <pc:spChg chg="mod">
          <ac:chgData name="CLINGHAN, Karlyn" userId="S::karlyn.clinghan@health.gov.au::39b42c86-a65c-47d9-89f0-f59bd58bda5c" providerId="AD" clId="Web-{73024A1C-C5CC-BA92-437D-1FE66FAAA04B}" dt="2025-12-09T03:43:25.469" v="171" actId="1076"/>
          <ac:spMkLst>
            <pc:docMk/>
            <pc:sldMk cId="3957334410" sldId="2142533043"/>
            <ac:spMk id="3" creationId="{C84815EF-EA2B-B944-3E51-087E1FCD6F58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43:25.485" v="172" actId="1076"/>
          <ac:spMkLst>
            <pc:docMk/>
            <pc:sldMk cId="3957334410" sldId="2142533043"/>
            <ac:spMk id="4" creationId="{B3238AAB-357E-1A26-692D-A01F6AEB4372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43:25.500" v="173" actId="1076"/>
          <ac:spMkLst>
            <pc:docMk/>
            <pc:sldMk cId="3957334410" sldId="2142533043"/>
            <ac:spMk id="5" creationId="{0B6DA8F4-A283-7F26-7387-C8DEB0217505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43:25.516" v="174" actId="1076"/>
          <ac:spMkLst>
            <pc:docMk/>
            <pc:sldMk cId="3957334410" sldId="2142533043"/>
            <ac:spMk id="7" creationId="{6E042D07-AA96-1123-F53D-017DDD08B273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43:25.547" v="175" actId="1076"/>
          <ac:spMkLst>
            <pc:docMk/>
            <pc:sldMk cId="3957334410" sldId="2142533043"/>
            <ac:spMk id="10" creationId="{6AD40E89-B294-572C-16A4-481C0812480F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43:25.563" v="176" actId="1076"/>
          <ac:spMkLst>
            <pc:docMk/>
            <pc:sldMk cId="3957334410" sldId="2142533043"/>
            <ac:spMk id="11" creationId="{C8B58FCC-C980-201E-C50A-D62CA9319F77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43:25.578" v="177" actId="1076"/>
          <ac:spMkLst>
            <pc:docMk/>
            <pc:sldMk cId="3957334410" sldId="2142533043"/>
            <ac:spMk id="12" creationId="{E4F1DF9D-C3FF-D9E3-D1F6-F38C51DBF133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43:25.594" v="178" actId="1076"/>
          <ac:spMkLst>
            <pc:docMk/>
            <pc:sldMk cId="3957334410" sldId="2142533043"/>
            <ac:spMk id="13" creationId="{F0C958B2-FFD9-3F98-3339-522D9F39C7B9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43:25.641" v="180" actId="1076"/>
          <ac:spMkLst>
            <pc:docMk/>
            <pc:sldMk cId="3957334410" sldId="2142533043"/>
            <ac:spMk id="15" creationId="{F2F66BBF-2922-0B74-31E4-8B2E2AB64CBF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43:25.688" v="183" actId="1076"/>
          <ac:spMkLst>
            <pc:docMk/>
            <pc:sldMk cId="3957334410" sldId="2142533043"/>
            <ac:spMk id="18" creationId="{B748006A-0127-267C-2C71-1555274F135D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43:25.719" v="184" actId="1076"/>
          <ac:spMkLst>
            <pc:docMk/>
            <pc:sldMk cId="3957334410" sldId="2142533043"/>
            <ac:spMk id="19" creationId="{5BA3F7B1-1586-DF68-0622-B831333E5894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43:31.297" v="188" actId="14100"/>
          <ac:spMkLst>
            <pc:docMk/>
            <pc:sldMk cId="3957334410" sldId="2142533043"/>
            <ac:spMk id="35" creationId="{6278B43C-B765-7894-8B9E-993C388BB3C5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43:25.750" v="186" actId="1076"/>
          <ac:spMkLst>
            <pc:docMk/>
            <pc:sldMk cId="3957334410" sldId="2142533043"/>
            <ac:spMk id="43" creationId="{047EECD6-FC26-3429-3EAC-657BED4D41E1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43:25.766" v="187" actId="1076"/>
          <ac:spMkLst>
            <pc:docMk/>
            <pc:sldMk cId="3957334410" sldId="2142533043"/>
            <ac:spMk id="44" creationId="{D87810A7-DF8F-DA22-5AD3-EC3955BE910A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19:49.116" v="22" actId="20577"/>
          <ac:spMkLst>
            <pc:docMk/>
            <pc:sldMk cId="3957334410" sldId="2142533043"/>
            <ac:spMk id="89" creationId="{68BB6AD3-56A1-F877-8798-0FC0283F28BA}"/>
          </ac:spMkLst>
        </pc:spChg>
        <pc:spChg chg="mod">
          <ac:chgData name="CLINGHAN, Karlyn" userId="S::karlyn.clinghan@health.gov.au::39b42c86-a65c-47d9-89f0-f59bd58bda5c" providerId="AD" clId="Web-{73024A1C-C5CC-BA92-437D-1FE66FAAA04B}" dt="2025-12-09T03:42:55.297" v="167" actId="20577"/>
          <ac:spMkLst>
            <pc:docMk/>
            <pc:sldMk cId="3957334410" sldId="2142533043"/>
            <ac:spMk id="110" creationId="{AE936D18-232C-EDDB-2E4D-42F6C1CAA895}"/>
          </ac:spMkLst>
        </pc:spChg>
        <pc:picChg chg="mod">
          <ac:chgData name="CLINGHAN, Karlyn" userId="S::karlyn.clinghan@health.gov.au::39b42c86-a65c-47d9-89f0-f59bd58bda5c" providerId="AD" clId="Web-{73024A1C-C5CC-BA92-437D-1FE66FAAA04B}" dt="2025-12-09T03:43:25.656" v="181" actId="1076"/>
          <ac:picMkLst>
            <pc:docMk/>
            <pc:sldMk cId="3957334410" sldId="2142533043"/>
            <ac:picMk id="16" creationId="{6D73EDEB-5322-D85E-09A2-76D1A6B4203D}"/>
          </ac:picMkLst>
        </pc:picChg>
        <pc:picChg chg="mod">
          <ac:chgData name="CLINGHAN, Karlyn" userId="S::karlyn.clinghan@health.gov.au::39b42c86-a65c-47d9-89f0-f59bd58bda5c" providerId="AD" clId="Web-{73024A1C-C5CC-BA92-437D-1FE66FAAA04B}" dt="2025-12-09T03:43:25.672" v="182" actId="1076"/>
          <ac:picMkLst>
            <pc:docMk/>
            <pc:sldMk cId="3957334410" sldId="2142533043"/>
            <ac:picMk id="17" creationId="{2DFE6AA6-B58A-0A96-8105-4FBC2492EC7B}"/>
          </ac:picMkLst>
        </pc:picChg>
        <pc:picChg chg="mod">
          <ac:chgData name="CLINGHAN, Karlyn" userId="S::karlyn.clinghan@health.gov.au::39b42c86-a65c-47d9-89f0-f59bd58bda5c" providerId="AD" clId="Web-{73024A1C-C5CC-BA92-437D-1FE66FAAA04B}" dt="2025-12-09T03:43:25.735" v="185" actId="1076"/>
          <ac:picMkLst>
            <pc:docMk/>
            <pc:sldMk cId="3957334410" sldId="2142533043"/>
            <ac:picMk id="28" creationId="{90EB57F7-ECB4-0CA5-1123-01743CE10A3F}"/>
          </ac:picMkLst>
        </pc:picChg>
        <pc:cxnChg chg="mod">
          <ac:chgData name="CLINGHAN, Karlyn" userId="S::karlyn.clinghan@health.gov.au::39b42c86-a65c-47d9-89f0-f59bd58bda5c" providerId="AD" clId="Web-{73024A1C-C5CC-BA92-437D-1FE66FAAA04B}" dt="2025-12-09T03:43:25.610" v="179" actId="1076"/>
          <ac:cxnSpMkLst>
            <pc:docMk/>
            <pc:sldMk cId="3957334410" sldId="2142533043"/>
            <ac:cxnSpMk id="14" creationId="{8CE8C1BB-FC5E-A4E4-E9D8-5F494D8F927B}"/>
          </ac:cxnSpMkLst>
        </pc:cxnChg>
        <pc:cxnChg chg="mod">
          <ac:chgData name="CLINGHAN, Karlyn" userId="S::karlyn.clinghan@health.gov.au::39b42c86-a65c-47d9-89f0-f59bd58bda5c" providerId="AD" clId="Web-{73024A1C-C5CC-BA92-437D-1FE66FAAA04B}" dt="2025-12-09T03:43:37.469" v="189" actId="14100"/>
          <ac:cxnSpMkLst>
            <pc:docMk/>
            <pc:sldMk cId="3957334410" sldId="2142533043"/>
            <ac:cxnSpMk id="33" creationId="{52CA7492-2885-57D3-F62E-72EAB419D21C}"/>
          </ac:cxnSpMkLst>
        </pc:cxnChg>
      </pc:sldChg>
      <pc:sldChg chg="addSp modSp">
        <pc:chgData name="CLINGHAN, Karlyn" userId="S::karlyn.clinghan@health.gov.au::39b42c86-a65c-47d9-89f0-f59bd58bda5c" providerId="AD" clId="Web-{73024A1C-C5CC-BA92-437D-1FE66FAAA04B}" dt="2025-12-09T03:42:06.047" v="163"/>
        <pc:sldMkLst>
          <pc:docMk/>
          <pc:sldMk cId="1509746099" sldId="2142533051"/>
        </pc:sldMkLst>
      </pc:sldChg>
    </pc:docChg>
  </pc:docChgLst>
  <pc:docChgLst>
    <pc:chgData name="CLINGHAN, Karlyn" userId="S::karlyn.clinghan@health.gov.au::39b42c86-a65c-47d9-89f0-f59bd58bda5c" providerId="AD" clId="Web-{3DCE8278-20ED-2D73-FD10-E5C36A6874EE}"/>
    <pc:docChg chg="addSld modSld">
      <pc:chgData name="CLINGHAN, Karlyn" userId="S::karlyn.clinghan@health.gov.au::39b42c86-a65c-47d9-89f0-f59bd58bda5c" providerId="AD" clId="Web-{3DCE8278-20ED-2D73-FD10-E5C36A6874EE}" dt="2025-12-02T00:16:12.752" v="268" actId="20577"/>
      <pc:docMkLst>
        <pc:docMk/>
      </pc:docMkLst>
      <pc:sldChg chg="addSp delSp modSp">
        <pc:chgData name="CLINGHAN, Karlyn" userId="S::karlyn.clinghan@health.gov.au::39b42c86-a65c-47d9-89f0-f59bd58bda5c" providerId="AD" clId="Web-{3DCE8278-20ED-2D73-FD10-E5C36A6874EE}" dt="2025-12-01T23:45:43.505" v="49" actId="14100"/>
        <pc:sldMkLst>
          <pc:docMk/>
          <pc:sldMk cId="3417376542" sldId="284"/>
        </pc:sldMkLst>
      </pc:sldChg>
      <pc:sldChg chg="addSp modSp">
        <pc:chgData name="CLINGHAN, Karlyn" userId="S::karlyn.clinghan@health.gov.au::39b42c86-a65c-47d9-89f0-f59bd58bda5c" providerId="AD" clId="Web-{3DCE8278-20ED-2D73-FD10-E5C36A6874EE}" dt="2025-12-02T00:00:10.120" v="114" actId="1076"/>
        <pc:sldMkLst>
          <pc:docMk/>
          <pc:sldMk cId="438692974" sldId="2142533031"/>
        </pc:sldMkLst>
        <pc:spChg chg="add mod">
          <ac:chgData name="CLINGHAN, Karlyn" userId="S::karlyn.clinghan@health.gov.au::39b42c86-a65c-47d9-89f0-f59bd58bda5c" providerId="AD" clId="Web-{3DCE8278-20ED-2D73-FD10-E5C36A6874EE}" dt="2025-12-02T00:00:10.120" v="114" actId="1076"/>
          <ac:spMkLst>
            <pc:docMk/>
            <pc:sldMk cId="438692974" sldId="2142533031"/>
            <ac:spMk id="8" creationId="{AC537737-E84D-C38D-8CE4-479B359D950E}"/>
          </ac:spMkLst>
        </pc:spChg>
        <pc:picChg chg="add mod">
          <ac:chgData name="CLINGHAN, Karlyn" userId="S::karlyn.clinghan@health.gov.au::39b42c86-a65c-47d9-89f0-f59bd58bda5c" providerId="AD" clId="Web-{3DCE8278-20ED-2D73-FD10-E5C36A6874EE}" dt="2025-12-02T00:00:10.104" v="113" actId="1076"/>
          <ac:picMkLst>
            <pc:docMk/>
            <pc:sldMk cId="438692974" sldId="2142533031"/>
            <ac:picMk id="7" creationId="{02B22BEF-F473-098E-C1FB-9BE0F0072403}"/>
          </ac:picMkLst>
        </pc:picChg>
      </pc:sldChg>
      <pc:sldChg chg="addSp modSp">
        <pc:chgData name="CLINGHAN, Karlyn" userId="S::karlyn.clinghan@health.gov.au::39b42c86-a65c-47d9-89f0-f59bd58bda5c" providerId="AD" clId="Web-{3DCE8278-20ED-2D73-FD10-E5C36A6874EE}" dt="2025-12-02T00:12:28.663" v="226"/>
        <pc:sldMkLst>
          <pc:docMk/>
          <pc:sldMk cId="2045300208" sldId="2142533032"/>
        </pc:sldMkLst>
        <pc:spChg chg="mod">
          <ac:chgData name="CLINGHAN, Karlyn" userId="S::karlyn.clinghan@health.gov.au::39b42c86-a65c-47d9-89f0-f59bd58bda5c" providerId="AD" clId="Web-{3DCE8278-20ED-2D73-FD10-E5C36A6874EE}" dt="2025-12-02T00:12:28.663" v="226"/>
          <ac:spMkLst>
            <pc:docMk/>
            <pc:sldMk cId="2045300208" sldId="2142533032"/>
            <ac:spMk id="12" creationId="{E07C309C-22A8-329B-9160-515715220D2C}"/>
          </ac:spMkLst>
        </pc:spChg>
      </pc:sldChg>
      <pc:sldChg chg="modSp">
        <pc:chgData name="CLINGHAN, Karlyn" userId="S::karlyn.clinghan@health.gov.au::39b42c86-a65c-47d9-89f0-f59bd58bda5c" providerId="AD" clId="Web-{3DCE8278-20ED-2D73-FD10-E5C36A6874EE}" dt="2025-12-01T23:42:43.720" v="3" actId="20577"/>
        <pc:sldMkLst>
          <pc:docMk/>
          <pc:sldMk cId="705396479" sldId="2142533040"/>
        </pc:sldMkLst>
        <pc:spChg chg="mod">
          <ac:chgData name="CLINGHAN, Karlyn" userId="S::karlyn.clinghan@health.gov.au::39b42c86-a65c-47d9-89f0-f59bd58bda5c" providerId="AD" clId="Web-{3DCE8278-20ED-2D73-FD10-E5C36A6874EE}" dt="2025-12-01T23:42:43.720" v="3" actId="20577"/>
          <ac:spMkLst>
            <pc:docMk/>
            <pc:sldMk cId="705396479" sldId="2142533040"/>
            <ac:spMk id="10" creationId="{45E4FAA9-46B4-8845-34FF-E28336359A11}"/>
          </ac:spMkLst>
        </pc:spChg>
      </pc:sldChg>
      <pc:sldChg chg="add replId">
        <pc:chgData name="CLINGHAN, Karlyn" userId="S::karlyn.clinghan@health.gov.au::39b42c86-a65c-47d9-89f0-f59bd58bda5c" providerId="AD" clId="Web-{3DCE8278-20ED-2D73-FD10-E5C36A6874EE}" dt="2025-12-02T00:12:42.023" v="227"/>
        <pc:sldMkLst>
          <pc:docMk/>
          <pc:sldMk cId="453669337" sldId="2142533053"/>
        </pc:sldMkLst>
      </pc:sldChg>
      <pc:sldChg chg="addSp delSp modSp add replId">
        <pc:chgData name="CLINGHAN, Karlyn" userId="S::karlyn.clinghan@health.gov.au::39b42c86-a65c-47d9-89f0-f59bd58bda5c" providerId="AD" clId="Web-{3DCE8278-20ED-2D73-FD10-E5C36A6874EE}" dt="2025-12-02T00:16:12.752" v="268" actId="20577"/>
        <pc:sldMkLst>
          <pc:docMk/>
          <pc:sldMk cId="1864654519" sldId="2142533054"/>
        </pc:sldMkLst>
        <pc:spChg chg="mod">
          <ac:chgData name="CLINGHAN, Karlyn" userId="S::karlyn.clinghan@health.gov.au::39b42c86-a65c-47d9-89f0-f59bd58bda5c" providerId="AD" clId="Web-{3DCE8278-20ED-2D73-FD10-E5C36A6874EE}" dt="2025-12-02T00:15:59.861" v="257" actId="20577"/>
          <ac:spMkLst>
            <pc:docMk/>
            <pc:sldMk cId="1864654519" sldId="2142533054"/>
            <ac:spMk id="36" creationId="{7D2E1E99-6AA0-F45A-69F2-2BC2F1E515E2}"/>
          </ac:spMkLst>
        </pc:spChg>
        <pc:spChg chg="add del mod">
          <ac:chgData name="CLINGHAN, Karlyn" userId="S::karlyn.clinghan@health.gov.au::39b42c86-a65c-47d9-89f0-f59bd58bda5c" providerId="AD" clId="Web-{3DCE8278-20ED-2D73-FD10-E5C36A6874EE}" dt="2025-12-02T00:16:12.752" v="268" actId="20577"/>
          <ac:spMkLst>
            <pc:docMk/>
            <pc:sldMk cId="1864654519" sldId="2142533054"/>
            <ac:spMk id="42" creationId="{F4543864-3DF8-9062-CF95-96F3E679F9F4}"/>
          </ac:spMkLst>
        </pc:spChg>
      </pc:sldChg>
    </pc:docChg>
  </pc:docChgLst>
  <pc:docChgLst>
    <pc:chgData name="CLINGHAN, Karlyn" userId="S::karlyn.clinghan@health.gov.au::39b42c86-a65c-47d9-89f0-f59bd58bda5c" providerId="AD" clId="Web-{9416EA63-ECA7-9458-1369-A772802D1FED}"/>
    <pc:docChg chg="addSld delSld modSld">
      <pc:chgData name="CLINGHAN, Karlyn" userId="S::karlyn.clinghan@health.gov.au::39b42c86-a65c-47d9-89f0-f59bd58bda5c" providerId="AD" clId="Web-{9416EA63-ECA7-9458-1369-A772802D1FED}" dt="2025-12-09T01:38:41.311" v="661" actId="20577"/>
      <pc:docMkLst>
        <pc:docMk/>
      </pc:docMkLst>
      <pc:sldChg chg="addSp delSp modSp">
        <pc:chgData name="CLINGHAN, Karlyn" userId="S::karlyn.clinghan@health.gov.au::39b42c86-a65c-47d9-89f0-f59bd58bda5c" providerId="AD" clId="Web-{9416EA63-ECA7-9458-1369-A772802D1FED}" dt="2025-12-09T01:22:37.147" v="494"/>
        <pc:sldMkLst>
          <pc:docMk/>
          <pc:sldMk cId="3417376542" sldId="284"/>
        </pc:sldMkLst>
      </pc:sldChg>
      <pc:sldChg chg="modSp">
        <pc:chgData name="CLINGHAN, Karlyn" userId="S::karlyn.clinghan@health.gov.au::39b42c86-a65c-47d9-89f0-f59bd58bda5c" providerId="AD" clId="Web-{9416EA63-ECA7-9458-1369-A772802D1FED}" dt="2025-12-09T00:59:07.429" v="483" actId="20577"/>
        <pc:sldMkLst>
          <pc:docMk/>
          <pc:sldMk cId="2615425862" sldId="2142533023"/>
        </pc:sldMkLst>
        <pc:spChg chg="mod">
          <ac:chgData name="CLINGHAN, Karlyn" userId="S::karlyn.clinghan@health.gov.au::39b42c86-a65c-47d9-89f0-f59bd58bda5c" providerId="AD" clId="Web-{9416EA63-ECA7-9458-1369-A772802D1FED}" dt="2025-12-09T00:59:07.429" v="483" actId="20577"/>
          <ac:spMkLst>
            <pc:docMk/>
            <pc:sldMk cId="2615425862" sldId="2142533023"/>
            <ac:spMk id="42" creationId="{D8FE1C85-888E-B0B1-ABE8-BE8218F775B7}"/>
          </ac:spMkLst>
        </pc:spChg>
      </pc:sldChg>
      <pc:sldChg chg="modSp">
        <pc:chgData name="CLINGHAN, Karlyn" userId="S::karlyn.clinghan@health.gov.au::39b42c86-a65c-47d9-89f0-f59bd58bda5c" providerId="AD" clId="Web-{9416EA63-ECA7-9458-1369-A772802D1FED}" dt="2025-12-09T01:00:23.836" v="488" actId="20577"/>
        <pc:sldMkLst>
          <pc:docMk/>
          <pc:sldMk cId="438692974" sldId="2142533031"/>
        </pc:sldMkLst>
        <pc:spChg chg="mod">
          <ac:chgData name="CLINGHAN, Karlyn" userId="S::karlyn.clinghan@health.gov.au::39b42c86-a65c-47d9-89f0-f59bd58bda5c" providerId="AD" clId="Web-{9416EA63-ECA7-9458-1369-A772802D1FED}" dt="2025-12-09T01:00:23.836" v="488" actId="20577"/>
          <ac:spMkLst>
            <pc:docMk/>
            <pc:sldMk cId="438692974" sldId="2142533031"/>
            <ac:spMk id="2" creationId="{0EBB3823-F08D-0B1E-08C3-0BCBF280BD6F}"/>
          </ac:spMkLst>
        </pc:spChg>
      </pc:sldChg>
      <pc:sldChg chg="addSp delSp modSp">
        <pc:chgData name="CLINGHAN, Karlyn" userId="S::karlyn.clinghan@health.gov.au::39b42c86-a65c-47d9-89f0-f59bd58bda5c" providerId="AD" clId="Web-{9416EA63-ECA7-9458-1369-A772802D1FED}" dt="2025-12-08T23:46:43.136" v="371" actId="1076"/>
        <pc:sldMkLst>
          <pc:docMk/>
          <pc:sldMk cId="2045300208" sldId="2142533032"/>
        </pc:sldMkLst>
        <pc:spChg chg="add mod">
          <ac:chgData name="CLINGHAN, Karlyn" userId="S::karlyn.clinghan@health.gov.au::39b42c86-a65c-47d9-89f0-f59bd58bda5c" providerId="AD" clId="Web-{9416EA63-ECA7-9458-1369-A772802D1FED}" dt="2025-12-08T23:44:59.240" v="350" actId="20577"/>
          <ac:spMkLst>
            <pc:docMk/>
            <pc:sldMk cId="2045300208" sldId="2142533032"/>
            <ac:spMk id="11" creationId="{F17C066D-632B-1E79-7B3C-D91CA6B2E968}"/>
          </ac:spMkLst>
        </pc:spChg>
        <pc:spChg chg="mod">
          <ac:chgData name="CLINGHAN, Karlyn" userId="S::karlyn.clinghan@health.gov.au::39b42c86-a65c-47d9-89f0-f59bd58bda5c" providerId="AD" clId="Web-{9416EA63-ECA7-9458-1369-A772802D1FED}" dt="2025-12-08T23:45:31.054" v="355" actId="20577"/>
          <ac:spMkLst>
            <pc:docMk/>
            <pc:sldMk cId="2045300208" sldId="2142533032"/>
            <ac:spMk id="12" creationId="{E07C309C-22A8-329B-9160-515715220D2C}"/>
          </ac:spMkLst>
        </pc:spChg>
      </pc:sldChg>
      <pc:sldChg chg="modSp">
        <pc:chgData name="CLINGHAN, Karlyn" userId="S::karlyn.clinghan@health.gov.au::39b42c86-a65c-47d9-89f0-f59bd58bda5c" providerId="AD" clId="Web-{9416EA63-ECA7-9458-1369-A772802D1FED}" dt="2025-12-09T01:03:43.346" v="490" actId="20577"/>
        <pc:sldMkLst>
          <pc:docMk/>
          <pc:sldMk cId="948766227" sldId="2142533036"/>
        </pc:sldMkLst>
        <pc:spChg chg="mod">
          <ac:chgData name="CLINGHAN, Karlyn" userId="S::karlyn.clinghan@health.gov.au::39b42c86-a65c-47d9-89f0-f59bd58bda5c" providerId="AD" clId="Web-{9416EA63-ECA7-9458-1369-A772802D1FED}" dt="2025-12-09T01:03:43.346" v="490" actId="20577"/>
          <ac:spMkLst>
            <pc:docMk/>
            <pc:sldMk cId="948766227" sldId="2142533036"/>
            <ac:spMk id="5" creationId="{1F585167-FC7C-13E2-DB70-A39D8D3D8F10}"/>
          </ac:spMkLst>
        </pc:spChg>
      </pc:sldChg>
      <pc:sldChg chg="modSp">
        <pc:chgData name="CLINGHAN, Karlyn" userId="S::karlyn.clinghan@health.gov.au::39b42c86-a65c-47d9-89f0-f59bd58bda5c" providerId="AD" clId="Web-{9416EA63-ECA7-9458-1369-A772802D1FED}" dt="2025-12-09T00:50:28.150" v="416" actId="20577"/>
        <pc:sldMkLst>
          <pc:docMk/>
          <pc:sldMk cId="2582324099" sldId="2142533038"/>
        </pc:sldMkLst>
        <pc:spChg chg="mod">
          <ac:chgData name="CLINGHAN, Karlyn" userId="S::karlyn.clinghan@health.gov.au::39b42c86-a65c-47d9-89f0-f59bd58bda5c" providerId="AD" clId="Web-{9416EA63-ECA7-9458-1369-A772802D1FED}" dt="2025-12-09T00:49:23.443" v="399" actId="20577"/>
          <ac:spMkLst>
            <pc:docMk/>
            <pc:sldMk cId="2582324099" sldId="2142533038"/>
            <ac:spMk id="34" creationId="{C6F08137-35E6-5AC4-0D3E-41E6588BDF37}"/>
          </ac:spMkLst>
        </pc:spChg>
        <pc:spChg chg="mod">
          <ac:chgData name="CLINGHAN, Karlyn" userId="S::karlyn.clinghan@health.gov.au::39b42c86-a65c-47d9-89f0-f59bd58bda5c" providerId="AD" clId="Web-{9416EA63-ECA7-9458-1369-A772802D1FED}" dt="2025-12-09T00:50:28.150" v="416" actId="20577"/>
          <ac:spMkLst>
            <pc:docMk/>
            <pc:sldMk cId="2582324099" sldId="2142533038"/>
            <ac:spMk id="42" creationId="{75F20EBD-B579-53CE-D2FE-0A58208AAC0D}"/>
          </ac:spMkLst>
        </pc:spChg>
      </pc:sldChg>
      <pc:sldChg chg="modSp">
        <pc:chgData name="CLINGHAN, Karlyn" userId="S::karlyn.clinghan@health.gov.au::39b42c86-a65c-47d9-89f0-f59bd58bda5c" providerId="AD" clId="Web-{9416EA63-ECA7-9458-1369-A772802D1FED}" dt="2025-12-09T00:47:50.219" v="392" actId="20577"/>
        <pc:sldMkLst>
          <pc:docMk/>
          <pc:sldMk cId="705396479" sldId="2142533040"/>
        </pc:sldMkLst>
        <pc:spChg chg="mod">
          <ac:chgData name="CLINGHAN, Karlyn" userId="S::karlyn.clinghan@health.gov.au::39b42c86-a65c-47d9-89f0-f59bd58bda5c" providerId="AD" clId="Web-{9416EA63-ECA7-9458-1369-A772802D1FED}" dt="2025-12-08T22:41:48.773" v="30" actId="20577"/>
          <ac:spMkLst>
            <pc:docMk/>
            <pc:sldMk cId="705396479" sldId="2142533040"/>
            <ac:spMk id="34" creationId="{075596A2-E689-7888-5526-D9EA0D48EF6B}"/>
          </ac:spMkLst>
        </pc:spChg>
        <pc:spChg chg="mod">
          <ac:chgData name="CLINGHAN, Karlyn" userId="S::karlyn.clinghan@health.gov.au::39b42c86-a65c-47d9-89f0-f59bd58bda5c" providerId="AD" clId="Web-{9416EA63-ECA7-9458-1369-A772802D1FED}" dt="2025-12-09T00:47:50.219" v="392" actId="20577"/>
          <ac:spMkLst>
            <pc:docMk/>
            <pc:sldMk cId="705396479" sldId="2142533040"/>
            <ac:spMk id="36" creationId="{D392E964-D627-A71C-46D1-5496C5A9378C}"/>
          </ac:spMkLst>
        </pc:spChg>
      </pc:sldChg>
      <pc:sldChg chg="addSp delSp modSp">
        <pc:chgData name="CLINGHAN, Karlyn" userId="S::karlyn.clinghan@health.gov.au::39b42c86-a65c-47d9-89f0-f59bd58bda5c" providerId="AD" clId="Web-{9416EA63-ECA7-9458-1369-A772802D1FED}" dt="2025-12-09T01:22:41.381" v="495"/>
        <pc:sldMkLst>
          <pc:docMk/>
          <pc:sldMk cId="3957334410" sldId="2142533043"/>
        </pc:sldMkLst>
        <pc:spChg chg="mod">
          <ac:chgData name="CLINGHAN, Karlyn" userId="S::karlyn.clinghan@health.gov.au::39b42c86-a65c-47d9-89f0-f59bd58bda5c" providerId="AD" clId="Web-{9416EA63-ECA7-9458-1369-A772802D1FED}" dt="2025-12-08T23:47:34.653" v="373" actId="14100"/>
          <ac:spMkLst>
            <pc:docMk/>
            <pc:sldMk cId="3957334410" sldId="2142533043"/>
            <ac:spMk id="10" creationId="{6AD40E89-B294-572C-16A4-481C0812480F}"/>
          </ac:spMkLst>
        </pc:spChg>
        <pc:spChg chg="mod">
          <ac:chgData name="CLINGHAN, Karlyn" userId="S::karlyn.clinghan@health.gov.au::39b42c86-a65c-47d9-89f0-f59bd58bda5c" providerId="AD" clId="Web-{9416EA63-ECA7-9458-1369-A772802D1FED}" dt="2025-12-08T23:47:45.591" v="377" actId="14100"/>
          <ac:spMkLst>
            <pc:docMk/>
            <pc:sldMk cId="3957334410" sldId="2142533043"/>
            <ac:spMk id="11" creationId="{C8B58FCC-C980-201E-C50A-D62CA9319F77}"/>
          </ac:spMkLst>
        </pc:spChg>
        <pc:spChg chg="mod">
          <ac:chgData name="CLINGHAN, Karlyn" userId="S::karlyn.clinghan@health.gov.au::39b42c86-a65c-47d9-89f0-f59bd58bda5c" providerId="AD" clId="Web-{9416EA63-ECA7-9458-1369-A772802D1FED}" dt="2025-12-08T23:47:37.122" v="374" actId="14100"/>
          <ac:spMkLst>
            <pc:docMk/>
            <pc:sldMk cId="3957334410" sldId="2142533043"/>
            <ac:spMk id="12" creationId="{E4F1DF9D-C3FF-D9E3-D1F6-F38C51DBF133}"/>
          </ac:spMkLst>
        </pc:spChg>
        <pc:spChg chg="mod">
          <ac:chgData name="CLINGHAN, Karlyn" userId="S::karlyn.clinghan@health.gov.au::39b42c86-a65c-47d9-89f0-f59bd58bda5c" providerId="AD" clId="Web-{9416EA63-ECA7-9458-1369-A772802D1FED}" dt="2025-12-08T23:47:40.841" v="375" actId="1076"/>
          <ac:spMkLst>
            <pc:docMk/>
            <pc:sldMk cId="3957334410" sldId="2142533043"/>
            <ac:spMk id="13" creationId="{F0C958B2-FFD9-3F98-3339-522D9F39C7B9}"/>
          </ac:spMkLst>
        </pc:spChg>
      </pc:sldChg>
      <pc:sldChg chg="modSp">
        <pc:chgData name="CLINGHAN, Karlyn" userId="S::karlyn.clinghan@health.gov.au::39b42c86-a65c-47d9-89f0-f59bd58bda5c" providerId="AD" clId="Web-{9416EA63-ECA7-9458-1369-A772802D1FED}" dt="2025-12-08T22:42:42.305" v="45" actId="20577"/>
        <pc:sldMkLst>
          <pc:docMk/>
          <pc:sldMk cId="1509746099" sldId="2142533051"/>
        </pc:sldMkLst>
        <pc:spChg chg="mod">
          <ac:chgData name="CLINGHAN, Karlyn" userId="S::karlyn.clinghan@health.gov.au::39b42c86-a65c-47d9-89f0-f59bd58bda5c" providerId="AD" clId="Web-{9416EA63-ECA7-9458-1369-A772802D1FED}" dt="2025-12-08T22:42:42.305" v="45" actId="20577"/>
          <ac:spMkLst>
            <pc:docMk/>
            <pc:sldMk cId="1509746099" sldId="2142533051"/>
            <ac:spMk id="37" creationId="{98D5C909-E047-67CC-49F4-EF3EB9524E1E}"/>
          </ac:spMkLst>
        </pc:spChg>
      </pc:sldChg>
      <pc:sldChg chg="addSp modSp">
        <pc:chgData name="CLINGHAN, Karlyn" userId="S::karlyn.clinghan@health.gov.au::39b42c86-a65c-47d9-89f0-f59bd58bda5c" providerId="AD" clId="Web-{9416EA63-ECA7-9458-1369-A772802D1FED}" dt="2025-12-08T23:28:51.750" v="203" actId="1076"/>
        <pc:sldMkLst>
          <pc:docMk/>
          <pc:sldMk cId="453669337" sldId="2142533053"/>
        </pc:sldMkLst>
        <pc:spChg chg="mod">
          <ac:chgData name="CLINGHAN, Karlyn" userId="S::karlyn.clinghan@health.gov.au::39b42c86-a65c-47d9-89f0-f59bd58bda5c" providerId="AD" clId="Web-{9416EA63-ECA7-9458-1369-A772802D1FED}" dt="2025-12-08T23:27:57.419" v="170" actId="1076"/>
          <ac:spMkLst>
            <pc:docMk/>
            <pc:sldMk cId="453669337" sldId="2142533053"/>
            <ac:spMk id="2" creationId="{4CA2C1B9-EA05-CFDB-239A-51353F46D029}"/>
          </ac:spMkLst>
        </pc:spChg>
        <pc:spChg chg="mod">
          <ac:chgData name="CLINGHAN, Karlyn" userId="S::karlyn.clinghan@health.gov.au::39b42c86-a65c-47d9-89f0-f59bd58bda5c" providerId="AD" clId="Web-{9416EA63-ECA7-9458-1369-A772802D1FED}" dt="2025-12-08T23:27:57.419" v="171" actId="1076"/>
          <ac:spMkLst>
            <pc:docMk/>
            <pc:sldMk cId="453669337" sldId="2142533053"/>
            <ac:spMk id="3" creationId="{7DDB5FC8-65B0-7A86-C079-0DCADEF220C6}"/>
          </ac:spMkLst>
        </pc:spChg>
        <pc:spChg chg="mod">
          <ac:chgData name="CLINGHAN, Karlyn" userId="S::karlyn.clinghan@health.gov.au::39b42c86-a65c-47d9-89f0-f59bd58bda5c" providerId="AD" clId="Web-{9416EA63-ECA7-9458-1369-A772802D1FED}" dt="2025-12-08T23:27:57.434" v="172" actId="1076"/>
          <ac:spMkLst>
            <pc:docMk/>
            <pc:sldMk cId="453669337" sldId="2142533053"/>
            <ac:spMk id="4" creationId="{AE02D28D-3047-799D-FD36-6E1D34716098}"/>
          </ac:spMkLst>
        </pc:spChg>
        <pc:spChg chg="mod">
          <ac:chgData name="CLINGHAN, Karlyn" userId="S::karlyn.clinghan@health.gov.au::39b42c86-a65c-47d9-89f0-f59bd58bda5c" providerId="AD" clId="Web-{9416EA63-ECA7-9458-1369-A772802D1FED}" dt="2025-12-08T23:27:57.434" v="173" actId="1076"/>
          <ac:spMkLst>
            <pc:docMk/>
            <pc:sldMk cId="453669337" sldId="2142533053"/>
            <ac:spMk id="5" creationId="{37959FD4-6AF2-510B-3D4C-AF7AB8D74257}"/>
          </ac:spMkLst>
        </pc:spChg>
        <pc:spChg chg="mod">
          <ac:chgData name="CLINGHAN, Karlyn" userId="S::karlyn.clinghan@health.gov.au::39b42c86-a65c-47d9-89f0-f59bd58bda5c" providerId="AD" clId="Web-{9416EA63-ECA7-9458-1369-A772802D1FED}" dt="2025-12-08T23:27:57.450" v="174" actId="1076"/>
          <ac:spMkLst>
            <pc:docMk/>
            <pc:sldMk cId="453669337" sldId="2142533053"/>
            <ac:spMk id="6" creationId="{5E54F51A-7021-7943-92D5-AD67E5B9D99F}"/>
          </ac:spMkLst>
        </pc:spChg>
        <pc:spChg chg="mod">
          <ac:chgData name="CLINGHAN, Karlyn" userId="S::karlyn.clinghan@health.gov.au::39b42c86-a65c-47d9-89f0-f59bd58bda5c" providerId="AD" clId="Web-{9416EA63-ECA7-9458-1369-A772802D1FED}" dt="2025-12-08T23:28:51.750" v="203" actId="1076"/>
          <ac:spMkLst>
            <pc:docMk/>
            <pc:sldMk cId="453669337" sldId="2142533053"/>
            <ac:spMk id="7" creationId="{F551D4DF-867E-0F45-3921-BC8BD01919AD}"/>
          </ac:spMkLst>
        </pc:spChg>
        <pc:spChg chg="add mod ord">
          <ac:chgData name="CLINGHAN, Karlyn" userId="S::karlyn.clinghan@health.gov.au::39b42c86-a65c-47d9-89f0-f59bd58bda5c" providerId="AD" clId="Web-{9416EA63-ECA7-9458-1369-A772802D1FED}" dt="2025-12-08T23:28:24.405" v="188"/>
          <ac:spMkLst>
            <pc:docMk/>
            <pc:sldMk cId="453669337" sldId="2142533053"/>
            <ac:spMk id="9" creationId="{75D47407-34E8-F205-2BB0-4D590D9D9815}"/>
          </ac:spMkLst>
        </pc:spChg>
        <pc:spChg chg="add mod ord">
          <ac:chgData name="CLINGHAN, Karlyn" userId="S::karlyn.clinghan@health.gov.au::39b42c86-a65c-47d9-89f0-f59bd58bda5c" providerId="AD" clId="Web-{9416EA63-ECA7-9458-1369-A772802D1FED}" dt="2025-12-08T23:28:24.498" v="194"/>
          <ac:spMkLst>
            <pc:docMk/>
            <pc:sldMk cId="453669337" sldId="2142533053"/>
            <ac:spMk id="10" creationId="{6EC0F6B3-EF19-1510-3DAD-BC3C32FB28CC}"/>
          </ac:spMkLst>
        </pc:spChg>
        <pc:spChg chg="add mod">
          <ac:chgData name="CLINGHAN, Karlyn" userId="S::karlyn.clinghan@health.gov.au::39b42c86-a65c-47d9-89f0-f59bd58bda5c" providerId="AD" clId="Web-{9416EA63-ECA7-9458-1369-A772802D1FED}" dt="2025-12-08T23:27:57.497" v="179" actId="1076"/>
          <ac:spMkLst>
            <pc:docMk/>
            <pc:sldMk cId="453669337" sldId="2142533053"/>
            <ac:spMk id="12" creationId="{CD107FF9-27EA-2402-8935-14F799F03429}"/>
          </ac:spMkLst>
        </pc:spChg>
        <pc:picChg chg="ord">
          <ac:chgData name="CLINGHAN, Karlyn" userId="S::karlyn.clinghan@health.gov.au::39b42c86-a65c-47d9-89f0-f59bd58bda5c" providerId="AD" clId="Web-{9416EA63-ECA7-9458-1369-A772802D1FED}" dt="2025-12-08T23:28:24.389" v="182"/>
          <ac:picMkLst>
            <pc:docMk/>
            <pc:sldMk cId="453669337" sldId="2142533053"/>
            <ac:picMk id="8" creationId="{814EAB05-7AB4-D887-DF77-6FDAD9066095}"/>
          </ac:picMkLst>
        </pc:picChg>
        <pc:picChg chg="add mod ord modCrop">
          <ac:chgData name="CLINGHAN, Karlyn" userId="S::karlyn.clinghan@health.gov.au::39b42c86-a65c-47d9-89f0-f59bd58bda5c" providerId="AD" clId="Web-{9416EA63-ECA7-9458-1369-A772802D1FED}" dt="2025-12-08T23:28:40.812" v="202"/>
          <ac:picMkLst>
            <pc:docMk/>
            <pc:sldMk cId="453669337" sldId="2142533053"/>
            <ac:picMk id="11" creationId="{7F4FBD59-E897-8EC0-36CA-0D23BF322BB1}"/>
          </ac:picMkLst>
        </pc:picChg>
      </pc:sldChg>
      <pc:sldChg chg="addSp delSp modSp">
        <pc:chgData name="CLINGHAN, Karlyn" userId="S::karlyn.clinghan@health.gov.au::39b42c86-a65c-47d9-89f0-f59bd58bda5c" providerId="AD" clId="Web-{9416EA63-ECA7-9458-1369-A772802D1FED}" dt="2025-12-08T23:22:35.115" v="133" actId="20577"/>
        <pc:sldMkLst>
          <pc:docMk/>
          <pc:sldMk cId="1864654519" sldId="2142533054"/>
        </pc:sldMkLst>
        <pc:spChg chg="add del mod">
          <ac:chgData name="CLINGHAN, Karlyn" userId="S::karlyn.clinghan@health.gov.au::39b42c86-a65c-47d9-89f0-f59bd58bda5c" providerId="AD" clId="Web-{9416EA63-ECA7-9458-1369-A772802D1FED}" dt="2025-12-08T23:22:35.115" v="133" actId="20577"/>
          <ac:spMkLst>
            <pc:docMk/>
            <pc:sldMk cId="1864654519" sldId="2142533054"/>
            <ac:spMk id="42" creationId="{F4543864-3DF8-9062-CF95-96F3E679F9F4}"/>
          </ac:spMkLst>
        </pc:spChg>
      </pc:sldChg>
      <pc:sldChg chg="modSp add replId">
        <pc:chgData name="CLINGHAN, Karlyn" userId="S::karlyn.clinghan@health.gov.au::39b42c86-a65c-47d9-89f0-f59bd58bda5c" providerId="AD" clId="Web-{9416EA63-ECA7-9458-1369-A772802D1FED}" dt="2025-12-09T01:00:38.977" v="489" actId="1076"/>
        <pc:sldMkLst>
          <pc:docMk/>
          <pc:sldMk cId="2968933878" sldId="2142533057"/>
        </pc:sldMkLst>
        <pc:spChg chg="mod">
          <ac:chgData name="CLINGHAN, Karlyn" userId="S::karlyn.clinghan@health.gov.au::39b42c86-a65c-47d9-89f0-f59bd58bda5c" providerId="AD" clId="Web-{9416EA63-ECA7-9458-1369-A772802D1FED}" dt="2025-12-08T23:29:07.141" v="205" actId="1076"/>
          <ac:spMkLst>
            <pc:docMk/>
            <pc:sldMk cId="2968933878" sldId="2142533057"/>
            <ac:spMk id="7" creationId="{6CBB49E9-7E4A-FB13-F319-92E44496E09B}"/>
          </ac:spMkLst>
        </pc:spChg>
        <pc:spChg chg="mod">
          <ac:chgData name="CLINGHAN, Karlyn" userId="S::karlyn.clinghan@health.gov.au::39b42c86-a65c-47d9-89f0-f59bd58bda5c" providerId="AD" clId="Web-{9416EA63-ECA7-9458-1369-A772802D1FED}" dt="2025-12-09T01:00:38.977" v="489" actId="1076"/>
          <ac:spMkLst>
            <pc:docMk/>
            <pc:sldMk cId="2968933878" sldId="2142533057"/>
            <ac:spMk id="12" creationId="{0D22A0F5-1905-D89E-3BA5-C8123E8B62FB}"/>
          </ac:spMkLst>
        </pc:spChg>
      </pc:sldChg>
      <pc:sldChg chg="modSp add replId">
        <pc:chgData name="CLINGHAN, Karlyn" userId="S::karlyn.clinghan@health.gov.au::39b42c86-a65c-47d9-89f0-f59bd58bda5c" providerId="AD" clId="Web-{9416EA63-ECA7-9458-1369-A772802D1FED}" dt="2025-12-08T23:29:26.861" v="209" actId="14100"/>
        <pc:sldMkLst>
          <pc:docMk/>
          <pc:sldMk cId="552657815" sldId="2142533058"/>
        </pc:sldMkLst>
        <pc:spChg chg="mod">
          <ac:chgData name="CLINGHAN, Karlyn" userId="S::karlyn.clinghan@health.gov.au::39b42c86-a65c-47d9-89f0-f59bd58bda5c" providerId="AD" clId="Web-{9416EA63-ECA7-9458-1369-A772802D1FED}" dt="2025-12-08T23:29:26.861" v="209" actId="14100"/>
          <ac:spMkLst>
            <pc:docMk/>
            <pc:sldMk cId="552657815" sldId="2142533058"/>
            <ac:spMk id="7" creationId="{D7F88802-CD54-AD83-6E69-3B0F5515F486}"/>
          </ac:spMkLst>
        </pc:spChg>
      </pc:sldChg>
      <pc:sldChg chg="modSp add replId">
        <pc:chgData name="CLINGHAN, Karlyn" userId="S::karlyn.clinghan@health.gov.au::39b42c86-a65c-47d9-89f0-f59bd58bda5c" providerId="AD" clId="Web-{9416EA63-ECA7-9458-1369-A772802D1FED}" dt="2025-12-08T23:29:41.627" v="211" actId="1076"/>
        <pc:sldMkLst>
          <pc:docMk/>
          <pc:sldMk cId="386634641" sldId="2142533059"/>
        </pc:sldMkLst>
        <pc:spChg chg="mod">
          <ac:chgData name="CLINGHAN, Karlyn" userId="S::karlyn.clinghan@health.gov.au::39b42c86-a65c-47d9-89f0-f59bd58bda5c" providerId="AD" clId="Web-{9416EA63-ECA7-9458-1369-A772802D1FED}" dt="2025-12-08T23:29:41.627" v="211" actId="1076"/>
          <ac:spMkLst>
            <pc:docMk/>
            <pc:sldMk cId="386634641" sldId="2142533059"/>
            <ac:spMk id="7" creationId="{1634D036-35F9-AF38-A659-F17A90446B09}"/>
          </ac:spMkLst>
        </pc:spChg>
      </pc:sldChg>
      <pc:sldChg chg="modSp add replId">
        <pc:chgData name="CLINGHAN, Karlyn" userId="S::karlyn.clinghan@health.gov.au::39b42c86-a65c-47d9-89f0-f59bd58bda5c" providerId="AD" clId="Web-{9416EA63-ECA7-9458-1369-A772802D1FED}" dt="2025-12-08T23:29:55.440" v="214" actId="1076"/>
        <pc:sldMkLst>
          <pc:docMk/>
          <pc:sldMk cId="3229640433" sldId="2142533060"/>
        </pc:sldMkLst>
        <pc:spChg chg="mod">
          <ac:chgData name="CLINGHAN, Karlyn" userId="S::karlyn.clinghan@health.gov.au::39b42c86-a65c-47d9-89f0-f59bd58bda5c" providerId="AD" clId="Web-{9416EA63-ECA7-9458-1369-A772802D1FED}" dt="2025-12-08T23:29:55.440" v="214" actId="1076"/>
          <ac:spMkLst>
            <pc:docMk/>
            <pc:sldMk cId="3229640433" sldId="2142533060"/>
            <ac:spMk id="7" creationId="{FAE8BA15-B1CC-F8C7-4134-2499D5F9AB6A}"/>
          </ac:spMkLst>
        </pc:spChg>
      </pc:sldChg>
      <pc:sldChg chg="modSp add replId">
        <pc:chgData name="CLINGHAN, Karlyn" userId="S::karlyn.clinghan@health.gov.au::39b42c86-a65c-47d9-89f0-f59bd58bda5c" providerId="AD" clId="Web-{9416EA63-ECA7-9458-1369-A772802D1FED}" dt="2025-12-08T23:30:59.552" v="217" actId="1076"/>
        <pc:sldMkLst>
          <pc:docMk/>
          <pc:sldMk cId="2338170428" sldId="2142533061"/>
        </pc:sldMkLst>
        <pc:spChg chg="mod">
          <ac:chgData name="CLINGHAN, Karlyn" userId="S::karlyn.clinghan@health.gov.au::39b42c86-a65c-47d9-89f0-f59bd58bda5c" providerId="AD" clId="Web-{9416EA63-ECA7-9458-1369-A772802D1FED}" dt="2025-12-08T23:30:59.552" v="217" actId="1076"/>
          <ac:spMkLst>
            <pc:docMk/>
            <pc:sldMk cId="2338170428" sldId="2142533061"/>
            <ac:spMk id="7" creationId="{685EE482-385B-E633-DAD2-51CF58A751FF}"/>
          </ac:spMkLst>
        </pc:spChg>
      </pc:sldChg>
    </pc:docChg>
  </pc:docChgLst>
  <pc:docChgLst>
    <pc:chgData name="WILSON, Carolyn" userId="5968f2a7-cd6c-4c35-8c13-26eeb67eeb29" providerId="ADAL" clId="{0CAC664F-5BB2-4453-94B3-8202FD26E137}"/>
    <pc:docChg chg="modSld">
      <pc:chgData name="WILSON, Carolyn" userId="5968f2a7-cd6c-4c35-8c13-26eeb67eeb29" providerId="ADAL" clId="{0CAC664F-5BB2-4453-94B3-8202FD26E137}" dt="2025-12-09T03:00:58.362" v="339" actId="20577"/>
      <pc:docMkLst>
        <pc:docMk/>
      </pc:docMkLst>
      <pc:sldChg chg="modSp mod">
        <pc:chgData name="WILSON, Carolyn" userId="5968f2a7-cd6c-4c35-8c13-26eeb67eeb29" providerId="ADAL" clId="{0CAC664F-5BB2-4453-94B3-8202FD26E137}" dt="2025-12-09T02:11:11.045" v="338" actId="113"/>
        <pc:sldMkLst>
          <pc:docMk/>
          <pc:sldMk cId="2615425862" sldId="2142533023"/>
        </pc:sldMkLst>
        <pc:spChg chg="mod">
          <ac:chgData name="WILSON, Carolyn" userId="5968f2a7-cd6c-4c35-8c13-26eeb67eeb29" providerId="ADAL" clId="{0CAC664F-5BB2-4453-94B3-8202FD26E137}" dt="2025-12-09T02:11:11.045" v="338" actId="113"/>
          <ac:spMkLst>
            <pc:docMk/>
            <pc:sldMk cId="2615425862" sldId="2142533023"/>
            <ac:spMk id="42" creationId="{D8FE1C85-888E-B0B1-ABE8-BE8218F775B7}"/>
          </ac:spMkLst>
        </pc:spChg>
      </pc:sldChg>
      <pc:sldChg chg="modNotesTx">
        <pc:chgData name="WILSON, Carolyn" userId="5968f2a7-cd6c-4c35-8c13-26eeb67eeb29" providerId="ADAL" clId="{0CAC664F-5BB2-4453-94B3-8202FD26E137}" dt="2025-12-09T03:00:58.362" v="339" actId="20577"/>
        <pc:sldMkLst>
          <pc:docMk/>
          <pc:sldMk cId="2045300208" sldId="2142533032"/>
        </pc:sldMkLst>
      </pc:sldChg>
      <pc:sldChg chg="modSp mod">
        <pc:chgData name="WILSON, Carolyn" userId="5968f2a7-cd6c-4c35-8c13-26eeb67eeb29" providerId="ADAL" clId="{0CAC664F-5BB2-4453-94B3-8202FD26E137}" dt="2025-12-09T02:08:51.306" v="312" actId="20577"/>
        <pc:sldMkLst>
          <pc:docMk/>
          <pc:sldMk cId="705396479" sldId="2142533040"/>
        </pc:sldMkLst>
        <pc:spChg chg="mod">
          <ac:chgData name="WILSON, Carolyn" userId="5968f2a7-cd6c-4c35-8c13-26eeb67eeb29" providerId="ADAL" clId="{0CAC664F-5BB2-4453-94B3-8202FD26E137}" dt="2025-12-09T02:08:51.306" v="312" actId="20577"/>
          <ac:spMkLst>
            <pc:docMk/>
            <pc:sldMk cId="705396479" sldId="2142533040"/>
            <ac:spMk id="10" creationId="{45E4FAA9-46B4-8845-34FF-E28336359A11}"/>
          </ac:spMkLst>
        </pc:spChg>
        <pc:spChg chg="mod">
          <ac:chgData name="WILSON, Carolyn" userId="5968f2a7-cd6c-4c35-8c13-26eeb67eeb29" providerId="ADAL" clId="{0CAC664F-5BB2-4453-94B3-8202FD26E137}" dt="2025-12-09T02:07:43.676" v="120" actId="20577"/>
          <ac:spMkLst>
            <pc:docMk/>
            <pc:sldMk cId="705396479" sldId="2142533040"/>
            <ac:spMk id="11" creationId="{146B9F49-385A-246F-7F4F-58524CE2F45C}"/>
          </ac:spMkLst>
        </pc:spChg>
        <pc:spChg chg="mod">
          <ac:chgData name="WILSON, Carolyn" userId="5968f2a7-cd6c-4c35-8c13-26eeb67eeb29" providerId="ADAL" clId="{0CAC664F-5BB2-4453-94B3-8202FD26E137}" dt="2025-12-09T02:07:34.539" v="118" actId="20577"/>
          <ac:spMkLst>
            <pc:docMk/>
            <pc:sldMk cId="705396479" sldId="2142533040"/>
            <ac:spMk id="34" creationId="{075596A2-E689-7888-5526-D9EA0D48EF6B}"/>
          </ac:spMkLst>
        </pc:spChg>
        <pc:spChg chg="mod">
          <ac:chgData name="WILSON, Carolyn" userId="5968f2a7-cd6c-4c35-8c13-26eeb67eeb29" providerId="ADAL" clId="{0CAC664F-5BB2-4453-94B3-8202FD26E137}" dt="2025-12-09T02:07:27.946" v="108" actId="6549"/>
          <ac:spMkLst>
            <pc:docMk/>
            <pc:sldMk cId="705396479" sldId="2142533040"/>
            <ac:spMk id="36" creationId="{D392E964-D627-A71C-46D1-5496C5A9378C}"/>
          </ac:spMkLst>
        </pc:spChg>
      </pc:sldChg>
      <pc:sldChg chg="modSp mod">
        <pc:chgData name="WILSON, Carolyn" userId="5968f2a7-cd6c-4c35-8c13-26eeb67eeb29" providerId="ADAL" clId="{0CAC664F-5BB2-4453-94B3-8202FD26E137}" dt="2025-12-09T02:10:47.243" v="335" actId="554"/>
        <pc:sldMkLst>
          <pc:docMk/>
          <pc:sldMk cId="1509746099" sldId="2142533051"/>
        </pc:sldMkLst>
        <pc:spChg chg="mod">
          <ac:chgData name="WILSON, Carolyn" userId="5968f2a7-cd6c-4c35-8c13-26eeb67eeb29" providerId="ADAL" clId="{0CAC664F-5BB2-4453-94B3-8202FD26E137}" dt="2025-12-09T02:10:47.243" v="335" actId="554"/>
          <ac:spMkLst>
            <pc:docMk/>
            <pc:sldMk cId="1509746099" sldId="2142533051"/>
            <ac:spMk id="8" creationId="{9530CE78-C674-AAD4-C688-40B447159BCA}"/>
          </ac:spMkLst>
        </pc:spChg>
        <pc:spChg chg="mod">
          <ac:chgData name="WILSON, Carolyn" userId="5968f2a7-cd6c-4c35-8c13-26eeb67eeb29" providerId="ADAL" clId="{0CAC664F-5BB2-4453-94B3-8202FD26E137}" dt="2025-12-09T02:09:57.580" v="331" actId="14100"/>
          <ac:spMkLst>
            <pc:docMk/>
            <pc:sldMk cId="1509746099" sldId="2142533051"/>
            <ac:spMk id="20" creationId="{1419B9C5-13EC-BC8D-19AB-15A51F5E9612}"/>
          </ac:spMkLst>
        </pc:spChg>
        <pc:spChg chg="mod">
          <ac:chgData name="WILSON, Carolyn" userId="5968f2a7-cd6c-4c35-8c13-26eeb67eeb29" providerId="ADAL" clId="{0CAC664F-5BB2-4453-94B3-8202FD26E137}" dt="2025-12-09T02:09:31.942" v="318" actId="20577"/>
          <ac:spMkLst>
            <pc:docMk/>
            <pc:sldMk cId="1509746099" sldId="2142533051"/>
            <ac:spMk id="34" creationId="{6031299E-19D6-4E84-381A-635CB1D2873A}"/>
          </ac:spMkLst>
        </pc:spChg>
        <pc:spChg chg="mod">
          <ac:chgData name="WILSON, Carolyn" userId="5968f2a7-cd6c-4c35-8c13-26eeb67eeb29" providerId="ADAL" clId="{0CAC664F-5BB2-4453-94B3-8202FD26E137}" dt="2025-12-09T02:10:23.454" v="333" actId="1076"/>
          <ac:spMkLst>
            <pc:docMk/>
            <pc:sldMk cId="1509746099" sldId="2142533051"/>
            <ac:spMk id="44" creationId="{12DAFB2E-A82C-E860-F949-7AD01F97C5DF}"/>
          </ac:spMkLst>
        </pc:spChg>
        <pc:spChg chg="mod">
          <ac:chgData name="WILSON, Carolyn" userId="5968f2a7-cd6c-4c35-8c13-26eeb67eeb29" providerId="ADAL" clId="{0CAC664F-5BB2-4453-94B3-8202FD26E137}" dt="2025-12-09T02:10:47.243" v="335" actId="554"/>
          <ac:spMkLst>
            <pc:docMk/>
            <pc:sldMk cId="1509746099" sldId="2142533051"/>
            <ac:spMk id="50" creationId="{D383FEB4-9C98-E54C-A9DF-BC08D0BBA8E6}"/>
          </ac:spMkLst>
        </pc:spChg>
        <pc:spChg chg="mod">
          <ac:chgData name="WILSON, Carolyn" userId="5968f2a7-cd6c-4c35-8c13-26eeb67eeb29" providerId="ADAL" clId="{0CAC664F-5BB2-4453-94B3-8202FD26E137}" dt="2025-12-09T02:10:47.243" v="335" actId="554"/>
          <ac:spMkLst>
            <pc:docMk/>
            <pc:sldMk cId="1509746099" sldId="2142533051"/>
            <ac:spMk id="52" creationId="{865DADC7-6944-2104-952F-F9A4AF388158}"/>
          </ac:spMkLst>
        </pc:spChg>
        <pc:spChg chg="mod">
          <ac:chgData name="WILSON, Carolyn" userId="5968f2a7-cd6c-4c35-8c13-26eeb67eeb29" providerId="ADAL" clId="{0CAC664F-5BB2-4453-94B3-8202FD26E137}" dt="2025-12-09T02:10:47.243" v="335" actId="554"/>
          <ac:spMkLst>
            <pc:docMk/>
            <pc:sldMk cId="1509746099" sldId="2142533051"/>
            <ac:spMk id="53" creationId="{1C479BC8-BEBB-6A0B-48AC-67835FDA68F5}"/>
          </ac:spMkLst>
        </pc:spChg>
        <pc:grpChg chg="mod">
          <ac:chgData name="WILSON, Carolyn" userId="5968f2a7-cd6c-4c35-8c13-26eeb67eeb29" providerId="ADAL" clId="{0CAC664F-5BB2-4453-94B3-8202FD26E137}" dt="2025-12-09T02:10:36.710" v="334" actId="554"/>
          <ac:grpSpMkLst>
            <pc:docMk/>
            <pc:sldMk cId="1509746099" sldId="2142533051"/>
            <ac:grpSpMk id="45" creationId="{9BEE9406-A2E2-E438-2CC1-7B7482011F3A}"/>
          </ac:grpSpMkLst>
        </pc:grpChg>
        <pc:grpChg chg="mod">
          <ac:chgData name="WILSON, Carolyn" userId="5968f2a7-cd6c-4c35-8c13-26eeb67eeb29" providerId="ADAL" clId="{0CAC664F-5BB2-4453-94B3-8202FD26E137}" dt="2025-12-09T02:10:36.710" v="334" actId="554"/>
          <ac:grpSpMkLst>
            <pc:docMk/>
            <pc:sldMk cId="1509746099" sldId="2142533051"/>
            <ac:grpSpMk id="46" creationId="{738A7955-9017-9A9A-0882-1052F78A96E3}"/>
          </ac:grpSpMkLst>
        </pc:grpChg>
        <pc:grpChg chg="mod">
          <ac:chgData name="WILSON, Carolyn" userId="5968f2a7-cd6c-4c35-8c13-26eeb67eeb29" providerId="ADAL" clId="{0CAC664F-5BB2-4453-94B3-8202FD26E137}" dt="2025-12-09T02:10:36.710" v="334" actId="554"/>
          <ac:grpSpMkLst>
            <pc:docMk/>
            <pc:sldMk cId="1509746099" sldId="2142533051"/>
            <ac:grpSpMk id="47" creationId="{60E6D51F-65EC-E1DE-ED49-51328353922E}"/>
          </ac:grpSpMkLst>
        </pc:grpChg>
        <pc:grpChg chg="mod">
          <ac:chgData name="WILSON, Carolyn" userId="5968f2a7-cd6c-4c35-8c13-26eeb67eeb29" providerId="ADAL" clId="{0CAC664F-5BB2-4453-94B3-8202FD26E137}" dt="2025-12-09T02:10:36.710" v="334" actId="554"/>
          <ac:grpSpMkLst>
            <pc:docMk/>
            <pc:sldMk cId="1509746099" sldId="2142533051"/>
            <ac:grpSpMk id="48" creationId="{C0E1C478-1365-84FB-5EAA-509596ADA9D2}"/>
          </ac:grpSpMkLst>
        </pc:grpChg>
        <pc:grpChg chg="mod">
          <ac:chgData name="WILSON, Carolyn" userId="5968f2a7-cd6c-4c35-8c13-26eeb67eeb29" providerId="ADAL" clId="{0CAC664F-5BB2-4453-94B3-8202FD26E137}" dt="2025-12-09T02:10:36.710" v="334" actId="554"/>
          <ac:grpSpMkLst>
            <pc:docMk/>
            <pc:sldMk cId="1509746099" sldId="2142533051"/>
            <ac:grpSpMk id="49" creationId="{C45D1DD0-646B-0BB7-B26B-A38AF09285D3}"/>
          </ac:grpSpMkLst>
        </pc:grpChg>
      </pc:sldChg>
    </pc:docChg>
  </pc:docChgLst>
  <pc:docChgLst>
    <pc:chgData name="CLINGHAN, Karlyn" userId="S::karlyn.clinghan@health.gov.au::39b42c86-a65c-47d9-89f0-f59bd58bda5c" providerId="AD" clId="Web-{E8413B88-1B60-EB55-0205-DBCFED274D02}"/>
    <pc:docChg chg="delSld modSld">
      <pc:chgData name="CLINGHAN, Karlyn" userId="S::karlyn.clinghan@health.gov.au::39b42c86-a65c-47d9-89f0-f59bd58bda5c" providerId="AD" clId="Web-{E8413B88-1B60-EB55-0205-DBCFED274D02}" dt="2025-12-11T05:41:29.188" v="301" actId="20577"/>
      <pc:docMkLst>
        <pc:docMk/>
      </pc:docMkLst>
      <pc:sldChg chg="modSp">
        <pc:chgData name="CLINGHAN, Karlyn" userId="S::karlyn.clinghan@health.gov.au::39b42c86-a65c-47d9-89f0-f59bd58bda5c" providerId="AD" clId="Web-{E8413B88-1B60-EB55-0205-DBCFED274D02}" dt="2025-12-11T05:37:25.422" v="270" actId="20577"/>
        <pc:sldMkLst>
          <pc:docMk/>
          <pc:sldMk cId="3417376542" sldId="284"/>
        </pc:sldMkLst>
        <pc:spChg chg="mod">
          <ac:chgData name="CLINGHAN, Karlyn" userId="S::karlyn.clinghan@health.gov.au::39b42c86-a65c-47d9-89f0-f59bd58bda5c" providerId="AD" clId="Web-{E8413B88-1B60-EB55-0205-DBCFED274D02}" dt="2025-12-11T05:37:25.422" v="270" actId="20577"/>
          <ac:spMkLst>
            <pc:docMk/>
            <pc:sldMk cId="3417376542" sldId="284"/>
            <ac:spMk id="29" creationId="{65340697-4BCE-360F-5B99-35CD9B4F7B28}"/>
          </ac:spMkLst>
        </pc:spChg>
      </pc:sldChg>
      <pc:sldChg chg="modSp">
        <pc:chgData name="CLINGHAN, Karlyn" userId="S::karlyn.clinghan@health.gov.au::39b42c86-a65c-47d9-89f0-f59bd58bda5c" providerId="AD" clId="Web-{E8413B88-1B60-EB55-0205-DBCFED274D02}" dt="2025-12-11T05:33:05.953" v="241" actId="20577"/>
        <pc:sldMkLst>
          <pc:docMk/>
          <pc:sldMk cId="2615425862" sldId="2142533023"/>
        </pc:sldMkLst>
        <pc:spChg chg="mod">
          <ac:chgData name="CLINGHAN, Karlyn" userId="S::karlyn.clinghan@health.gov.au::39b42c86-a65c-47d9-89f0-f59bd58bda5c" providerId="AD" clId="Web-{E8413B88-1B60-EB55-0205-DBCFED274D02}" dt="2025-12-11T04:37:19.876" v="144" actId="1076"/>
          <ac:spMkLst>
            <pc:docMk/>
            <pc:sldMk cId="2615425862" sldId="2142533023"/>
            <ac:spMk id="3" creationId="{57BD419D-86CC-0D84-9DAE-059C2E4F2FA1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3:05.953" v="241" actId="20577"/>
          <ac:spMkLst>
            <pc:docMk/>
            <pc:sldMk cId="2615425862" sldId="2142533023"/>
            <ac:spMk id="36" creationId="{D9ABF46C-2C2B-74B1-7C51-1CADE18799A1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15:51.557" v="187" actId="20577"/>
          <ac:spMkLst>
            <pc:docMk/>
            <pc:sldMk cId="2615425862" sldId="2142533023"/>
            <ac:spMk id="42" creationId="{D8FE1C85-888E-B0B1-ABE8-BE8218F775B7}"/>
          </ac:spMkLst>
        </pc:spChg>
        <pc:picChg chg="mod">
          <ac:chgData name="CLINGHAN, Karlyn" userId="S::karlyn.clinghan@health.gov.au::39b42c86-a65c-47d9-89f0-f59bd58bda5c" providerId="AD" clId="Web-{E8413B88-1B60-EB55-0205-DBCFED274D02}" dt="2025-12-11T04:37:19.876" v="145" actId="1076"/>
          <ac:picMkLst>
            <pc:docMk/>
            <pc:sldMk cId="2615425862" sldId="2142533023"/>
            <ac:picMk id="44" creationId="{1747528B-112E-8384-63F7-77C7530115CC}"/>
          </ac:picMkLst>
        </pc:picChg>
      </pc:sldChg>
      <pc:sldChg chg="modSp">
        <pc:chgData name="CLINGHAN, Karlyn" userId="S::karlyn.clinghan@health.gov.au::39b42c86-a65c-47d9-89f0-f59bd58bda5c" providerId="AD" clId="Web-{E8413B88-1B60-EB55-0205-DBCFED274D02}" dt="2025-12-11T05:37:52.750" v="271" actId="1076"/>
        <pc:sldMkLst>
          <pc:docMk/>
          <pc:sldMk cId="438692974" sldId="2142533031"/>
        </pc:sldMkLst>
        <pc:spChg chg="mod">
          <ac:chgData name="CLINGHAN, Karlyn" userId="S::karlyn.clinghan@health.gov.au::39b42c86-a65c-47d9-89f0-f59bd58bda5c" providerId="AD" clId="Web-{E8413B88-1B60-EB55-0205-DBCFED274D02}" dt="2025-12-11T05:37:52.750" v="271" actId="1076"/>
          <ac:spMkLst>
            <pc:docMk/>
            <pc:sldMk cId="438692974" sldId="2142533031"/>
            <ac:spMk id="12" creationId="{D0D6E6AB-CB5F-C305-0311-FC7D0BDD3ED1}"/>
          </ac:spMkLst>
        </pc:spChg>
      </pc:sldChg>
      <pc:sldChg chg="modSp">
        <pc:chgData name="CLINGHAN, Karlyn" userId="S::karlyn.clinghan@health.gov.au::39b42c86-a65c-47d9-89f0-f59bd58bda5c" providerId="AD" clId="Web-{E8413B88-1B60-EB55-0205-DBCFED274D02}" dt="2025-12-11T05:39:34.469" v="285" actId="20577"/>
        <pc:sldMkLst>
          <pc:docMk/>
          <pc:sldMk cId="2045300208" sldId="2142533032"/>
        </pc:sldMkLst>
        <pc:spChg chg="mod">
          <ac:chgData name="CLINGHAN, Karlyn" userId="S::karlyn.clinghan@health.gov.au::39b42c86-a65c-47d9-89f0-f59bd58bda5c" providerId="AD" clId="Web-{E8413B88-1B60-EB55-0205-DBCFED274D02}" dt="2025-12-11T05:38:39.250" v="279" actId="20577"/>
          <ac:spMkLst>
            <pc:docMk/>
            <pc:sldMk cId="2045300208" sldId="2142533032"/>
            <ac:spMk id="11" creationId="{F17C066D-632B-1E79-7B3C-D91CA6B2E968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8:54.922" v="282" actId="20577"/>
          <ac:spMkLst>
            <pc:docMk/>
            <pc:sldMk cId="2045300208" sldId="2142533032"/>
            <ac:spMk id="27" creationId="{0326ECF8-E445-902E-2C10-9F26C6E3D48E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9:34.469" v="285" actId="20577"/>
          <ac:spMkLst>
            <pc:docMk/>
            <pc:sldMk cId="2045300208" sldId="2142533032"/>
            <ac:spMk id="34" creationId="{9D5BE058-E9FF-CD83-EB50-5F98551AD03E}"/>
          </ac:spMkLst>
        </pc:spChg>
      </pc:sldChg>
      <pc:sldChg chg="modSp">
        <pc:chgData name="CLINGHAN, Karlyn" userId="S::karlyn.clinghan@health.gov.au::39b42c86-a65c-47d9-89f0-f59bd58bda5c" providerId="AD" clId="Web-{E8413B88-1B60-EB55-0205-DBCFED274D02}" dt="2025-12-11T05:41:29.188" v="301" actId="20577"/>
        <pc:sldMkLst>
          <pc:docMk/>
          <pc:sldMk cId="948766227" sldId="2142533036"/>
        </pc:sldMkLst>
        <pc:spChg chg="mod">
          <ac:chgData name="CLINGHAN, Karlyn" userId="S::karlyn.clinghan@health.gov.au::39b42c86-a65c-47d9-89f0-f59bd58bda5c" providerId="AD" clId="Web-{E8413B88-1B60-EB55-0205-DBCFED274D02}" dt="2025-12-11T05:41:29.188" v="301" actId="20577"/>
          <ac:spMkLst>
            <pc:docMk/>
            <pc:sldMk cId="948766227" sldId="2142533036"/>
            <ac:spMk id="4" creationId="{B9858082-DB3C-77B6-A238-E4F8ADBC6AEA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13:48.275" v="174" actId="20577"/>
          <ac:spMkLst>
            <pc:docMk/>
            <pc:sldMk cId="948766227" sldId="2142533036"/>
            <ac:spMk id="5" creationId="{1F585167-FC7C-13E2-DB70-A39D8D3D8F10}"/>
          </ac:spMkLst>
        </pc:spChg>
      </pc:sldChg>
      <pc:sldChg chg="addSp modSp">
        <pc:chgData name="CLINGHAN, Karlyn" userId="S::karlyn.clinghan@health.gov.au::39b42c86-a65c-47d9-89f0-f59bd58bda5c" providerId="AD" clId="Web-{E8413B88-1B60-EB55-0205-DBCFED274D02}" dt="2025-12-11T05:21:47.200" v="219" actId="20577"/>
        <pc:sldMkLst>
          <pc:docMk/>
          <pc:sldMk cId="2582324099" sldId="2142533038"/>
        </pc:sldMkLst>
        <pc:spChg chg="mod">
          <ac:chgData name="CLINGHAN, Karlyn" userId="S::karlyn.clinghan@health.gov.au::39b42c86-a65c-47d9-89f0-f59bd58bda5c" providerId="AD" clId="Web-{E8413B88-1B60-EB55-0205-DBCFED274D02}" dt="2025-12-11T04:36:22.188" v="134" actId="1076"/>
          <ac:spMkLst>
            <pc:docMk/>
            <pc:sldMk cId="2582324099" sldId="2142533038"/>
            <ac:spMk id="2" creationId="{93899FDC-BB19-B8D8-C119-F2EEB6B38184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4:36:22.204" v="135" actId="1076"/>
          <ac:spMkLst>
            <pc:docMk/>
            <pc:sldMk cId="2582324099" sldId="2142533038"/>
            <ac:spMk id="3" creationId="{32FF9860-4C98-F129-9BB4-1C914D6FC2A4}"/>
          </ac:spMkLst>
        </pc:spChg>
        <pc:spChg chg="add mod">
          <ac:chgData name="CLINGHAN, Karlyn" userId="S::karlyn.clinghan@health.gov.au::39b42c86-a65c-47d9-89f0-f59bd58bda5c" providerId="AD" clId="Web-{E8413B88-1B60-EB55-0205-DBCFED274D02}" dt="2025-12-11T05:21:47.200" v="219" actId="20577"/>
          <ac:spMkLst>
            <pc:docMk/>
            <pc:sldMk cId="2582324099" sldId="2142533038"/>
            <ac:spMk id="7" creationId="{2E4775E2-0B4A-5F3D-F053-9CB499D18CD8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4:36:22.157" v="131" actId="1076"/>
          <ac:spMkLst>
            <pc:docMk/>
            <pc:sldMk cId="2582324099" sldId="2142533038"/>
            <ac:spMk id="8" creationId="{CB0365F3-F9FE-019C-65EA-FEF68F11E746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4:36:22.157" v="132" actId="1076"/>
          <ac:spMkLst>
            <pc:docMk/>
            <pc:sldMk cId="2582324099" sldId="2142533038"/>
            <ac:spMk id="12" creationId="{AFC43B25-E46E-0B00-89AB-7184857BE952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4:36:22.188" v="133" actId="1076"/>
          <ac:spMkLst>
            <pc:docMk/>
            <pc:sldMk cId="2582324099" sldId="2142533038"/>
            <ac:spMk id="34" creationId="{C6F08137-35E6-5AC4-0D3E-41E6588BDF37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13:57.009" v="176" actId="20577"/>
          <ac:spMkLst>
            <pc:docMk/>
            <pc:sldMk cId="2582324099" sldId="2142533038"/>
            <ac:spMk id="36" creationId="{B81DCA7C-52CD-3E15-AC23-31D493676B63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4:36:22.219" v="136" actId="1076"/>
          <ac:spMkLst>
            <pc:docMk/>
            <pc:sldMk cId="2582324099" sldId="2142533038"/>
            <ac:spMk id="42" creationId="{75F20EBD-B579-53CE-D2FE-0A58208AAC0D}"/>
          </ac:spMkLst>
        </pc:spChg>
        <pc:picChg chg="mod">
          <ac:chgData name="CLINGHAN, Karlyn" userId="S::karlyn.clinghan@health.gov.au::39b42c86-a65c-47d9-89f0-f59bd58bda5c" providerId="AD" clId="Web-{E8413B88-1B60-EB55-0205-DBCFED274D02}" dt="2025-12-11T04:36:22.251" v="138" actId="1076"/>
          <ac:picMkLst>
            <pc:docMk/>
            <pc:sldMk cId="2582324099" sldId="2142533038"/>
            <ac:picMk id="5" creationId="{09CD1E81-676E-C343-12A8-A700A494838E}"/>
          </ac:picMkLst>
        </pc:picChg>
        <pc:picChg chg="mod">
          <ac:chgData name="CLINGHAN, Karlyn" userId="S::karlyn.clinghan@health.gov.au::39b42c86-a65c-47d9-89f0-f59bd58bda5c" providerId="AD" clId="Web-{E8413B88-1B60-EB55-0205-DBCFED274D02}" dt="2025-12-11T04:36:22.235" v="137" actId="1076"/>
          <ac:picMkLst>
            <pc:docMk/>
            <pc:sldMk cId="2582324099" sldId="2142533038"/>
            <ac:picMk id="44" creationId="{2F4212B7-D8D9-D527-6182-0FE45B8E9865}"/>
          </ac:picMkLst>
        </pc:picChg>
      </pc:sldChg>
      <pc:sldChg chg="modSp">
        <pc:chgData name="CLINGHAN, Karlyn" userId="S::karlyn.clinghan@health.gov.au::39b42c86-a65c-47d9-89f0-f59bd58bda5c" providerId="AD" clId="Web-{E8413B88-1B60-EB55-0205-DBCFED274D02}" dt="2025-12-11T05:20:25.450" v="208" actId="20577"/>
        <pc:sldMkLst>
          <pc:docMk/>
          <pc:sldMk cId="705396479" sldId="2142533040"/>
        </pc:sldMkLst>
        <pc:spChg chg="mod">
          <ac:chgData name="CLINGHAN, Karlyn" userId="S::karlyn.clinghan@health.gov.au::39b42c86-a65c-47d9-89f0-f59bd58bda5c" providerId="AD" clId="Web-{E8413B88-1B60-EB55-0205-DBCFED274D02}" dt="2025-12-11T05:11:32.493" v="154" actId="1076"/>
          <ac:spMkLst>
            <pc:docMk/>
            <pc:sldMk cId="705396479" sldId="2142533040"/>
            <ac:spMk id="2" creationId="{66FAB7CF-4DD2-F7CB-93F2-AFA0541D371F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11:32.524" v="156" actId="1076"/>
          <ac:spMkLst>
            <pc:docMk/>
            <pc:sldMk cId="705396479" sldId="2142533040"/>
            <ac:spMk id="10" creationId="{45E4FAA9-46B4-8845-34FF-E28336359A11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11:32.540" v="157" actId="1076"/>
          <ac:spMkLst>
            <pc:docMk/>
            <pc:sldMk cId="705396479" sldId="2142533040"/>
            <ac:spMk id="11" creationId="{146B9F49-385A-246F-7F4F-58524CE2F45C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11:32.477" v="152" actId="1076"/>
          <ac:spMkLst>
            <pc:docMk/>
            <pc:sldMk cId="705396479" sldId="2142533040"/>
            <ac:spMk id="12" creationId="{11CF61CB-1496-849C-198D-EB197882E1A7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20:25.450" v="208" actId="20577"/>
          <ac:spMkLst>
            <pc:docMk/>
            <pc:sldMk cId="705396479" sldId="2142533040"/>
            <ac:spMk id="36" creationId="{D392E964-D627-A71C-46D1-5496C5A9378C}"/>
          </ac:spMkLst>
        </pc:spChg>
        <pc:grpChg chg="mod">
          <ac:chgData name="CLINGHAN, Karlyn" userId="S::karlyn.clinghan@health.gov.au::39b42c86-a65c-47d9-89f0-f59bd58bda5c" providerId="AD" clId="Web-{E8413B88-1B60-EB55-0205-DBCFED274D02}" dt="2025-12-11T05:11:32.509" v="155" actId="1076"/>
          <ac:grpSpMkLst>
            <pc:docMk/>
            <pc:sldMk cId="705396479" sldId="2142533040"/>
            <ac:grpSpMk id="3" creationId="{89EB34F4-57F9-4835-23B2-9EFA984C051A}"/>
          </ac:grpSpMkLst>
        </pc:grpChg>
        <pc:grpChg chg="mod">
          <ac:chgData name="CLINGHAN, Karlyn" userId="S::karlyn.clinghan@health.gov.au::39b42c86-a65c-47d9-89f0-f59bd58bda5c" providerId="AD" clId="Web-{E8413B88-1B60-EB55-0205-DBCFED274D02}" dt="2025-12-11T05:11:32.493" v="153" actId="1076"/>
          <ac:grpSpMkLst>
            <pc:docMk/>
            <pc:sldMk cId="705396479" sldId="2142533040"/>
            <ac:grpSpMk id="27" creationId="{C15E4896-D328-8F2E-A33A-8E589EC109B4}"/>
          </ac:grpSpMkLst>
        </pc:grpChg>
      </pc:sldChg>
      <pc:sldChg chg="modSp">
        <pc:chgData name="CLINGHAN, Karlyn" userId="S::karlyn.clinghan@health.gov.au::39b42c86-a65c-47d9-89f0-f59bd58bda5c" providerId="AD" clId="Web-{E8413B88-1B60-EB55-0205-DBCFED274D02}" dt="2025-12-11T05:34:40.765" v="254" actId="20577"/>
        <pc:sldMkLst>
          <pc:docMk/>
          <pc:sldMk cId="3957334410" sldId="2142533043"/>
        </pc:sldMkLst>
        <pc:spChg chg="mod">
          <ac:chgData name="CLINGHAN, Karlyn" userId="S::karlyn.clinghan@health.gov.au::39b42c86-a65c-47d9-89f0-f59bd58bda5c" providerId="AD" clId="Web-{E8413B88-1B60-EB55-0205-DBCFED274D02}" dt="2025-12-11T05:34:24.984" v="250" actId="20577"/>
          <ac:spMkLst>
            <pc:docMk/>
            <pc:sldMk cId="3957334410" sldId="2142533043"/>
            <ac:spMk id="19" creationId="{5BA3F7B1-1586-DF68-0622-B831333E5894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4:40.765" v="254" actId="20577"/>
          <ac:spMkLst>
            <pc:docMk/>
            <pc:sldMk cId="3957334410" sldId="2142533043"/>
            <ac:spMk id="31" creationId="{CE9B0AC1-49B3-B41B-62B6-DBD356AF1678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4:15.140" v="247" actId="20577"/>
          <ac:spMkLst>
            <pc:docMk/>
            <pc:sldMk cId="3957334410" sldId="2142533043"/>
            <ac:spMk id="44" creationId="{D87810A7-DF8F-DA22-5AD3-EC3955BE910A}"/>
          </ac:spMkLst>
        </pc:spChg>
      </pc:sldChg>
      <pc:sldChg chg="delSp modSp">
        <pc:chgData name="CLINGHAN, Karlyn" userId="S::karlyn.clinghan@health.gov.au::39b42c86-a65c-47d9-89f0-f59bd58bda5c" providerId="AD" clId="Web-{E8413B88-1B60-EB55-0205-DBCFED274D02}" dt="2025-12-11T05:14:10.963" v="179" actId="20577"/>
        <pc:sldMkLst>
          <pc:docMk/>
          <pc:sldMk cId="1509746099" sldId="2142533051"/>
        </pc:sldMkLst>
        <pc:spChg chg="mod">
          <ac:chgData name="CLINGHAN, Karlyn" userId="S::karlyn.clinghan@health.gov.au::39b42c86-a65c-47d9-89f0-f59bd58bda5c" providerId="AD" clId="Web-{E8413B88-1B60-EB55-0205-DBCFED274D02}" dt="2025-12-11T04:29:03.830" v="21" actId="1076"/>
          <ac:spMkLst>
            <pc:docMk/>
            <pc:sldMk cId="1509746099" sldId="2142533051"/>
            <ac:spMk id="8" creationId="{9530CE78-C674-AAD4-C688-40B447159BCA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14:10.963" v="179" actId="20577"/>
          <ac:spMkLst>
            <pc:docMk/>
            <pc:sldMk cId="1509746099" sldId="2142533051"/>
            <ac:spMk id="36" creationId="{C285E74F-D19A-6735-E980-8E354AFEFADE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4:27:33.407" v="9" actId="1076"/>
          <ac:spMkLst>
            <pc:docMk/>
            <pc:sldMk cId="1509746099" sldId="2142533051"/>
            <ac:spMk id="50" creationId="{D383FEB4-9C98-E54C-A9DF-BC08D0BBA8E6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4:29:00.376" v="20" actId="1076"/>
          <ac:spMkLst>
            <pc:docMk/>
            <pc:sldMk cId="1509746099" sldId="2142533051"/>
            <ac:spMk id="52" creationId="{865DADC7-6944-2104-952F-F9A4AF388158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4:28:58.376" v="19" actId="1076"/>
          <ac:spMkLst>
            <pc:docMk/>
            <pc:sldMk cId="1509746099" sldId="2142533051"/>
            <ac:spMk id="53" creationId="{1C479BC8-BEBB-6A0B-48AC-67835FDA68F5}"/>
          </ac:spMkLst>
        </pc:spChg>
        <pc:grpChg chg="mod">
          <ac:chgData name="CLINGHAN, Karlyn" userId="S::karlyn.clinghan@health.gov.au::39b42c86-a65c-47d9-89f0-f59bd58bda5c" providerId="AD" clId="Web-{E8413B88-1B60-EB55-0205-DBCFED274D02}" dt="2025-12-11T04:28:21.392" v="15" actId="1076"/>
          <ac:grpSpMkLst>
            <pc:docMk/>
            <pc:sldMk cId="1509746099" sldId="2142533051"/>
            <ac:grpSpMk id="45" creationId="{9BEE9406-A2E2-E438-2CC1-7B7482011F3A}"/>
          </ac:grpSpMkLst>
        </pc:grpChg>
        <pc:grpChg chg="mod">
          <ac:chgData name="CLINGHAN, Karlyn" userId="S::karlyn.clinghan@health.gov.au::39b42c86-a65c-47d9-89f0-f59bd58bda5c" providerId="AD" clId="Web-{E8413B88-1B60-EB55-0205-DBCFED274D02}" dt="2025-12-11T04:28:47.423" v="17" actId="1076"/>
          <ac:grpSpMkLst>
            <pc:docMk/>
            <pc:sldMk cId="1509746099" sldId="2142533051"/>
            <ac:grpSpMk id="46" creationId="{738A7955-9017-9A9A-0882-1052F78A96E3}"/>
          </ac:grpSpMkLst>
        </pc:grpChg>
        <pc:grpChg chg="mod">
          <ac:chgData name="CLINGHAN, Karlyn" userId="S::karlyn.clinghan@health.gov.au::39b42c86-a65c-47d9-89f0-f59bd58bda5c" providerId="AD" clId="Web-{E8413B88-1B60-EB55-0205-DBCFED274D02}" dt="2025-12-11T04:28:47.454" v="18" actId="1076"/>
          <ac:grpSpMkLst>
            <pc:docMk/>
            <pc:sldMk cId="1509746099" sldId="2142533051"/>
            <ac:grpSpMk id="47" creationId="{60E6D51F-65EC-E1DE-ED49-51328353922E}"/>
          </ac:grpSpMkLst>
        </pc:grpChg>
        <pc:grpChg chg="mod">
          <ac:chgData name="CLINGHAN, Karlyn" userId="S::karlyn.clinghan@health.gov.au::39b42c86-a65c-47d9-89f0-f59bd58bda5c" providerId="AD" clId="Web-{E8413B88-1B60-EB55-0205-DBCFED274D02}" dt="2025-12-11T04:28:47.408" v="16" actId="1076"/>
          <ac:grpSpMkLst>
            <pc:docMk/>
            <pc:sldMk cId="1509746099" sldId="2142533051"/>
            <ac:grpSpMk id="48" creationId="{C0E1C478-1365-84FB-5EAA-509596ADA9D2}"/>
          </ac:grpSpMkLst>
        </pc:grpChg>
        <pc:grpChg chg="mod">
          <ac:chgData name="CLINGHAN, Karlyn" userId="S::karlyn.clinghan@health.gov.au::39b42c86-a65c-47d9-89f0-f59bd58bda5c" providerId="AD" clId="Web-{E8413B88-1B60-EB55-0205-DBCFED274D02}" dt="2025-12-11T04:28:05.845" v="14" actId="1076"/>
          <ac:grpSpMkLst>
            <pc:docMk/>
            <pc:sldMk cId="1509746099" sldId="2142533051"/>
            <ac:grpSpMk id="49" creationId="{C45D1DD0-646B-0BB7-B26B-A38AF09285D3}"/>
          </ac:grpSpMkLst>
        </pc:grpChg>
      </pc:sldChg>
      <pc:sldChg chg="modSp">
        <pc:chgData name="CLINGHAN, Karlyn" userId="S::karlyn.clinghan@health.gov.au::39b42c86-a65c-47d9-89f0-f59bd58bda5c" providerId="AD" clId="Web-{E8413B88-1B60-EB55-0205-DBCFED274D02}" dt="2025-12-11T05:41:00.312" v="299" actId="20577"/>
        <pc:sldMkLst>
          <pc:docMk/>
          <pc:sldMk cId="1864654519" sldId="2142533054"/>
        </pc:sldMkLst>
        <pc:spChg chg="mod">
          <ac:chgData name="CLINGHAN, Karlyn" userId="S::karlyn.clinghan@health.gov.au::39b42c86-a65c-47d9-89f0-f59bd58bda5c" providerId="AD" clId="Web-{E8413B88-1B60-EB55-0205-DBCFED274D02}" dt="2025-12-11T05:39:48.984" v="287" actId="20577"/>
          <ac:spMkLst>
            <pc:docMk/>
            <pc:sldMk cId="1864654519" sldId="2142533054"/>
            <ac:spMk id="36" creationId="{7D2E1E99-6AA0-F45A-69F2-2BC2F1E515E2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41:00.312" v="299" actId="20577"/>
          <ac:spMkLst>
            <pc:docMk/>
            <pc:sldMk cId="1864654519" sldId="2142533054"/>
            <ac:spMk id="42" creationId="{F4543864-3DF8-9062-CF95-96F3E679F9F4}"/>
          </ac:spMkLst>
        </pc:spChg>
      </pc:sldChg>
      <pc:sldChg chg="del">
        <pc:chgData name="CLINGHAN, Karlyn" userId="S::karlyn.clinghan@health.gov.au::39b42c86-a65c-47d9-89f0-f59bd58bda5c" providerId="AD" clId="Web-{E8413B88-1B60-EB55-0205-DBCFED274D02}" dt="2025-12-11T04:29:21.799" v="22"/>
        <pc:sldMkLst>
          <pc:docMk/>
          <pc:sldMk cId="174834443" sldId="2142533056"/>
        </pc:sldMkLst>
      </pc:sldChg>
      <pc:sldChg chg="modSp">
        <pc:chgData name="CLINGHAN, Karlyn" userId="S::karlyn.clinghan@health.gov.au::39b42c86-a65c-47d9-89f0-f59bd58bda5c" providerId="AD" clId="Web-{E8413B88-1B60-EB55-0205-DBCFED274D02}" dt="2025-12-11T05:38:15.875" v="275" actId="20577"/>
        <pc:sldMkLst>
          <pc:docMk/>
          <pc:sldMk cId="2968933878" sldId="2142533057"/>
        </pc:sldMkLst>
        <pc:spChg chg="mod">
          <ac:chgData name="CLINGHAN, Karlyn" userId="S::karlyn.clinghan@health.gov.au::39b42c86-a65c-47d9-89f0-f59bd58bda5c" providerId="AD" clId="Web-{E8413B88-1B60-EB55-0205-DBCFED274D02}" dt="2025-12-11T05:38:06.187" v="274" actId="20577"/>
          <ac:spMkLst>
            <pc:docMk/>
            <pc:sldMk cId="2968933878" sldId="2142533057"/>
            <ac:spMk id="3" creationId="{C94E9157-B535-6683-8065-A4F5BC97FB4E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8:00.687" v="272" actId="20577"/>
          <ac:spMkLst>
            <pc:docMk/>
            <pc:sldMk cId="2968933878" sldId="2142533057"/>
            <ac:spMk id="4" creationId="{83530C1B-F1E2-9EF8-EE21-764D59CC7E07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8:15.875" v="275" actId="20577"/>
          <ac:spMkLst>
            <pc:docMk/>
            <pc:sldMk cId="2968933878" sldId="2142533057"/>
            <ac:spMk id="6" creationId="{93A5913A-17C2-8C5E-25BF-8976D6D1D335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6:21.187" v="266"/>
          <ac:spMkLst>
            <pc:docMk/>
            <pc:sldMk cId="2968933878" sldId="2142533057"/>
            <ac:spMk id="10" creationId="{C7DC9F30-5D9C-3B02-6C1F-07EE19C5C379}"/>
          </ac:spMkLst>
        </pc:spChg>
      </pc:sldChg>
      <pc:sldChg chg="modSp">
        <pc:chgData name="CLINGHAN, Karlyn" userId="S::karlyn.clinghan@health.gov.au::39b42c86-a65c-47d9-89f0-f59bd58bda5c" providerId="AD" clId="Web-{E8413B88-1B60-EB55-0205-DBCFED274D02}" dt="2025-12-11T05:36:12.453" v="265"/>
        <pc:sldMkLst>
          <pc:docMk/>
          <pc:sldMk cId="552657815" sldId="2142533058"/>
        </pc:sldMkLst>
        <pc:spChg chg="mod">
          <ac:chgData name="CLINGHAN, Karlyn" userId="S::karlyn.clinghan@health.gov.au::39b42c86-a65c-47d9-89f0-f59bd58bda5c" providerId="AD" clId="Web-{E8413B88-1B60-EB55-0205-DBCFED274D02}" dt="2025-12-11T05:34:50.484" v="257" actId="20577"/>
          <ac:spMkLst>
            <pc:docMk/>
            <pc:sldMk cId="552657815" sldId="2142533058"/>
            <ac:spMk id="3" creationId="{695B8FD1-B127-AED4-05F2-887B5BA6391A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4:45.171" v="255" actId="20577"/>
          <ac:spMkLst>
            <pc:docMk/>
            <pc:sldMk cId="552657815" sldId="2142533058"/>
            <ac:spMk id="4" creationId="{332CF89E-D686-D64C-6545-25B6C72FA2FA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5:07.484" v="260" actId="20577"/>
          <ac:spMkLst>
            <pc:docMk/>
            <pc:sldMk cId="552657815" sldId="2142533058"/>
            <ac:spMk id="6" creationId="{55E19181-3A10-4EAC-D9BB-2BFFF46C25EC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6:12.453" v="265"/>
          <ac:spMkLst>
            <pc:docMk/>
            <pc:sldMk cId="552657815" sldId="2142533058"/>
            <ac:spMk id="10" creationId="{79DBEAC1-2E27-FC7A-A259-9F5845F8433E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4:57.390" v="258" actId="20577"/>
          <ac:spMkLst>
            <pc:docMk/>
            <pc:sldMk cId="552657815" sldId="2142533058"/>
            <ac:spMk id="12" creationId="{A5CC5135-05F1-6456-D8C8-93D38BB06639}"/>
          </ac:spMkLst>
        </pc:spChg>
      </pc:sldChg>
      <pc:sldChg chg="modSp">
        <pc:chgData name="CLINGHAN, Karlyn" userId="S::karlyn.clinghan@health.gov.au::39b42c86-a65c-47d9-89f0-f59bd58bda5c" providerId="AD" clId="Web-{E8413B88-1B60-EB55-0205-DBCFED274D02}" dt="2025-12-11T05:35:59.593" v="264"/>
        <pc:sldMkLst>
          <pc:docMk/>
          <pc:sldMk cId="386634641" sldId="2142533059"/>
        </pc:sldMkLst>
        <pc:spChg chg="mod">
          <ac:chgData name="CLINGHAN, Karlyn" userId="S::karlyn.clinghan@health.gov.au::39b42c86-a65c-47d9-89f0-f59bd58bda5c" providerId="AD" clId="Web-{E8413B88-1B60-EB55-0205-DBCFED274D02}" dt="2025-12-11T05:33:15.781" v="244" actId="20577"/>
          <ac:spMkLst>
            <pc:docMk/>
            <pc:sldMk cId="386634641" sldId="2142533059"/>
            <ac:spMk id="3" creationId="{FE95476D-3468-ED1A-FF15-B503758AADDF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3:10.749" v="242" actId="20577"/>
          <ac:spMkLst>
            <pc:docMk/>
            <pc:sldMk cId="386634641" sldId="2142533059"/>
            <ac:spMk id="4" creationId="{BE15BB90-D954-273D-5C92-2AF35BBDDB14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3:23.265" v="245" actId="20577"/>
          <ac:spMkLst>
            <pc:docMk/>
            <pc:sldMk cId="386634641" sldId="2142533059"/>
            <ac:spMk id="6" creationId="{EA3B5D8E-1F41-00DF-0B88-003AD16DE778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5:59.593" v="264"/>
          <ac:spMkLst>
            <pc:docMk/>
            <pc:sldMk cId="386634641" sldId="2142533059"/>
            <ac:spMk id="10" creationId="{99BDD824-60CE-BDA5-9DFC-D3350B7FA5C3}"/>
          </ac:spMkLst>
        </pc:spChg>
      </pc:sldChg>
      <pc:sldChg chg="modSp">
        <pc:chgData name="CLINGHAN, Karlyn" userId="S::karlyn.clinghan@health.gov.au::39b42c86-a65c-47d9-89f0-f59bd58bda5c" providerId="AD" clId="Web-{E8413B88-1B60-EB55-0205-DBCFED274D02}" dt="2025-12-11T05:35:23.609" v="262"/>
        <pc:sldMkLst>
          <pc:docMk/>
          <pc:sldMk cId="3229640433" sldId="2142533060"/>
        </pc:sldMkLst>
        <pc:spChg chg="mod">
          <ac:chgData name="CLINGHAN, Karlyn" userId="S::karlyn.clinghan@health.gov.au::39b42c86-a65c-47d9-89f0-f59bd58bda5c" providerId="AD" clId="Web-{E8413B88-1B60-EB55-0205-DBCFED274D02}" dt="2025-12-11T05:15:16.572" v="183" actId="20577"/>
          <ac:spMkLst>
            <pc:docMk/>
            <pc:sldMk cId="3229640433" sldId="2142533060"/>
            <ac:spMk id="3" creationId="{CEBFC86B-86EB-B271-523D-12E335BBD58A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14:17.744" v="180" actId="20577"/>
          <ac:spMkLst>
            <pc:docMk/>
            <pc:sldMk cId="3229640433" sldId="2142533060"/>
            <ac:spMk id="4" creationId="{D93750BA-B509-938D-A907-8E14806CD66B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2:42.796" v="237" actId="20577"/>
          <ac:spMkLst>
            <pc:docMk/>
            <pc:sldMk cId="3229640433" sldId="2142533060"/>
            <ac:spMk id="5" creationId="{45568A83-1709-F7D4-BB81-94CC000A6749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2:45.312" v="238" actId="20577"/>
          <ac:spMkLst>
            <pc:docMk/>
            <pc:sldMk cId="3229640433" sldId="2142533060"/>
            <ac:spMk id="6" creationId="{3F1B1828-5DAE-65A8-2C40-9D76A59D9E4D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5:23.609" v="262"/>
          <ac:spMkLst>
            <pc:docMk/>
            <pc:sldMk cId="3229640433" sldId="2142533060"/>
            <ac:spMk id="10" creationId="{65709288-D856-18E9-4DEB-23F8C99607CE}"/>
          </ac:spMkLst>
        </pc:spChg>
      </pc:sldChg>
      <pc:sldChg chg="modSp">
        <pc:chgData name="CLINGHAN, Karlyn" userId="S::karlyn.clinghan@health.gov.au::39b42c86-a65c-47d9-89f0-f59bd58bda5c" providerId="AD" clId="Web-{E8413B88-1B60-EB55-0205-DBCFED274D02}" dt="2025-12-11T05:35:45.062" v="263"/>
        <pc:sldMkLst>
          <pc:docMk/>
          <pc:sldMk cId="2338170428" sldId="2142533061"/>
        </pc:sldMkLst>
        <pc:spChg chg="mod">
          <ac:chgData name="CLINGHAN, Karlyn" userId="S::karlyn.clinghan@health.gov.au::39b42c86-a65c-47d9-89f0-f59bd58bda5c" providerId="AD" clId="Web-{E8413B88-1B60-EB55-0205-DBCFED274D02}" dt="2025-12-11T05:22:24.153" v="221" actId="20577"/>
          <ac:spMkLst>
            <pc:docMk/>
            <pc:sldMk cId="2338170428" sldId="2142533061"/>
            <ac:spMk id="3" creationId="{B0328C56-BB5F-2DAA-399B-C266F22D06DA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22:59.325" v="235" actId="20577"/>
          <ac:spMkLst>
            <pc:docMk/>
            <pc:sldMk cId="2338170428" sldId="2142533061"/>
            <ac:spMk id="6" creationId="{618E29DC-4C21-AF41-AD8B-C9E6BEADFA36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35:45.062" v="263"/>
          <ac:spMkLst>
            <pc:docMk/>
            <pc:sldMk cId="2338170428" sldId="2142533061"/>
            <ac:spMk id="10" creationId="{4276DFED-22ED-F05B-9C13-53AE26731779}"/>
          </ac:spMkLst>
        </pc:spChg>
        <pc:spChg chg="mod">
          <ac:chgData name="CLINGHAN, Karlyn" userId="S::karlyn.clinghan@health.gov.au::39b42c86-a65c-47d9-89f0-f59bd58bda5c" providerId="AD" clId="Web-{E8413B88-1B60-EB55-0205-DBCFED274D02}" dt="2025-12-11T05:22:52.059" v="233" actId="20577"/>
          <ac:spMkLst>
            <pc:docMk/>
            <pc:sldMk cId="2338170428" sldId="2142533061"/>
            <ac:spMk id="12" creationId="{79A5F061-70EE-557E-9C76-6BDD204EB103}"/>
          </ac:spMkLst>
        </pc:spChg>
      </pc:sldChg>
    </pc:docChg>
  </pc:docChgLst>
  <pc:docChgLst>
    <pc:chgData name="CLINGHAN, Karlyn" userId="39b42c86-a65c-47d9-89f0-f59bd58bda5c" providerId="ADAL" clId="{3212AEF7-6C8F-4520-9D6D-06924D1687B3}"/>
    <pc:docChg chg="mod modSld sldOrd">
      <pc:chgData name="CLINGHAN, Karlyn" userId="39b42c86-a65c-47d9-89f0-f59bd58bda5c" providerId="ADAL" clId="{3212AEF7-6C8F-4520-9D6D-06924D1687B3}" dt="2025-12-15T04:40:50.562" v="6"/>
      <pc:docMkLst>
        <pc:docMk/>
      </pc:docMkLst>
      <pc:sldChg chg="modSp mod">
        <pc:chgData name="CLINGHAN, Karlyn" userId="39b42c86-a65c-47d9-89f0-f59bd58bda5c" providerId="ADAL" clId="{3212AEF7-6C8F-4520-9D6D-06924D1687B3}" dt="2025-12-14T22:30:19.690" v="1" actId="20577"/>
        <pc:sldMkLst>
          <pc:docMk/>
          <pc:sldMk cId="2582324099" sldId="2142533038"/>
        </pc:sldMkLst>
        <pc:spChg chg="mod">
          <ac:chgData name="CLINGHAN, Karlyn" userId="39b42c86-a65c-47d9-89f0-f59bd58bda5c" providerId="ADAL" clId="{3212AEF7-6C8F-4520-9D6D-06924D1687B3}" dt="2025-12-14T22:30:19.690" v="1" actId="20577"/>
          <ac:spMkLst>
            <pc:docMk/>
            <pc:sldMk cId="2582324099" sldId="2142533038"/>
            <ac:spMk id="34" creationId="{C6F08137-35E6-5AC4-0D3E-41E6588BDF37}"/>
          </ac:spMkLst>
        </pc:spChg>
      </pc:sldChg>
      <pc:sldChg chg="modSp mod">
        <pc:chgData name="CLINGHAN, Karlyn" userId="39b42c86-a65c-47d9-89f0-f59bd58bda5c" providerId="ADAL" clId="{3212AEF7-6C8F-4520-9D6D-06924D1687B3}" dt="2025-12-14T22:34:12.091" v="5"/>
        <pc:sldMkLst>
          <pc:docMk/>
          <pc:sldMk cId="705396479" sldId="2142533040"/>
        </pc:sldMkLst>
        <pc:spChg chg="mod">
          <ac:chgData name="CLINGHAN, Karlyn" userId="39b42c86-a65c-47d9-89f0-f59bd58bda5c" providerId="ADAL" clId="{3212AEF7-6C8F-4520-9D6D-06924D1687B3}" dt="2025-12-14T22:34:12.091" v="5"/>
          <ac:spMkLst>
            <pc:docMk/>
            <pc:sldMk cId="705396479" sldId="2142533040"/>
            <ac:spMk id="34" creationId="{075596A2-E689-7888-5526-D9EA0D48EF6B}"/>
          </ac:spMkLst>
        </pc:spChg>
      </pc:sldChg>
      <pc:sldChg chg="ord">
        <pc:chgData name="CLINGHAN, Karlyn" userId="39b42c86-a65c-47d9-89f0-f59bd58bda5c" providerId="ADAL" clId="{3212AEF7-6C8F-4520-9D6D-06924D1687B3}" dt="2025-12-14T22:31:56.325" v="3"/>
        <pc:sldMkLst>
          <pc:docMk/>
          <pc:sldMk cId="2968933878" sldId="2142533057"/>
        </pc:sldMkLst>
      </pc:sldChg>
    </pc:docChg>
  </pc:docChgLst>
  <pc:docChgLst>
    <pc:chgData name="CLINGHAN, Karlyn" userId="S::karlyn.clinghan@health.gov.au::39b42c86-a65c-47d9-89f0-f59bd58bda5c" providerId="AD" clId="Web-{94F11BAC-7505-25E9-F555-EA818CCD53A9}"/>
    <pc:docChg chg="delSld modSld">
      <pc:chgData name="CLINGHAN, Karlyn" userId="S::karlyn.clinghan@health.gov.au::39b42c86-a65c-47d9-89f0-f59bd58bda5c" providerId="AD" clId="Web-{94F11BAC-7505-25E9-F555-EA818CCD53A9}" dt="2025-12-02T05:46:55.901" v="225" actId="20577"/>
      <pc:docMkLst>
        <pc:docMk/>
      </pc:docMkLst>
      <pc:sldChg chg="delSp modSp modNotes">
        <pc:chgData name="CLINGHAN, Karlyn" userId="S::karlyn.clinghan@health.gov.au::39b42c86-a65c-47d9-89f0-f59bd58bda5c" providerId="AD" clId="Web-{94F11BAC-7505-25E9-F555-EA818CCD53A9}" dt="2025-12-02T05:43:20.916" v="177"/>
        <pc:sldMkLst>
          <pc:docMk/>
          <pc:sldMk cId="3417376542" sldId="284"/>
        </pc:sldMkLst>
        <pc:spChg chg="mod">
          <ac:chgData name="CLINGHAN, Karlyn" userId="S::karlyn.clinghan@health.gov.au::39b42c86-a65c-47d9-89f0-f59bd58bda5c" providerId="AD" clId="Web-{94F11BAC-7505-25E9-F555-EA818CCD53A9}" dt="2025-12-02T05:41:20.149" v="108" actId="1076"/>
          <ac:spMkLst>
            <pc:docMk/>
            <pc:sldMk cId="3417376542" sldId="284"/>
            <ac:spMk id="27" creationId="{603138C9-C060-0BD5-D3C4-ED956EB549D7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1:20.165" v="109" actId="1076"/>
          <ac:spMkLst>
            <pc:docMk/>
            <pc:sldMk cId="3417376542" sldId="284"/>
            <ac:spMk id="29" creationId="{65340697-4BCE-360F-5B99-35CD9B4F7B28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1:19.915" v="94" actId="1076"/>
          <ac:spMkLst>
            <pc:docMk/>
            <pc:sldMk cId="3417376542" sldId="284"/>
            <ac:spMk id="39" creationId="{99EC79F5-4679-53A0-D922-4611DF0F65BF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1:19.899" v="93" actId="1076"/>
          <ac:spMkLst>
            <pc:docMk/>
            <pc:sldMk cId="3417376542" sldId="284"/>
            <ac:spMk id="41" creationId="{DE141310-A1F6-8ED7-9B39-22CA5482774F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1:19.931" v="95" actId="1076"/>
          <ac:spMkLst>
            <pc:docMk/>
            <pc:sldMk cId="3417376542" sldId="284"/>
            <ac:spMk id="48" creationId="{EF7FC728-71CE-03C2-E166-59662B3E7277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1:19.993" v="98" actId="1076"/>
          <ac:spMkLst>
            <pc:docMk/>
            <pc:sldMk cId="3417376542" sldId="284"/>
            <ac:spMk id="65" creationId="{F2E2A2BD-942A-0E9C-2B70-F078EF8076F9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1:20.040" v="101" actId="1076"/>
          <ac:spMkLst>
            <pc:docMk/>
            <pc:sldMk cId="3417376542" sldId="284"/>
            <ac:spMk id="66" creationId="{1D522D26-EA9D-641B-29A9-EA5E0026BCCF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1:19.946" v="96" actId="1076"/>
          <ac:spMkLst>
            <pc:docMk/>
            <pc:sldMk cId="3417376542" sldId="284"/>
            <ac:spMk id="67" creationId="{5B2CA142-CBD1-195E-5729-E266BC7DCAC6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1:20.071" v="103" actId="1076"/>
          <ac:spMkLst>
            <pc:docMk/>
            <pc:sldMk cId="3417376542" sldId="284"/>
            <ac:spMk id="72" creationId="{1A9C6367-4F6B-29C7-839F-D24B56A3D666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1:19.977" v="97" actId="1076"/>
          <ac:spMkLst>
            <pc:docMk/>
            <pc:sldMk cId="3417376542" sldId="284"/>
            <ac:spMk id="77" creationId="{F3CAD5F8-C17D-294E-08D6-24D36119E400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1:20.009" v="99" actId="1076"/>
          <ac:spMkLst>
            <pc:docMk/>
            <pc:sldMk cId="3417376542" sldId="284"/>
            <ac:spMk id="89" creationId="{01BB34E6-3581-85F6-9F4D-412C40A2F878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1:09.134" v="92" actId="14100"/>
          <ac:spMkLst>
            <pc:docMk/>
            <pc:sldMk cId="3417376542" sldId="284"/>
            <ac:spMk id="110" creationId="{3CE271CB-C05C-ED1B-2ECB-102CDD1215F4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1:20.024" v="100" actId="1076"/>
          <ac:spMkLst>
            <pc:docMk/>
            <pc:sldMk cId="3417376542" sldId="284"/>
            <ac:spMk id="111" creationId="{EDE39280-97B6-3DBC-4CBC-12F61986C556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1:20.056" v="102" actId="1076"/>
          <ac:spMkLst>
            <pc:docMk/>
            <pc:sldMk cId="3417376542" sldId="284"/>
            <ac:spMk id="112" creationId="{58708538-A1E8-38E1-279D-383E3A69B3C6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1:20.102" v="105" actId="1076"/>
          <ac:spMkLst>
            <pc:docMk/>
            <pc:sldMk cId="3417376542" sldId="284"/>
            <ac:spMk id="121" creationId="{45F7CC76-8343-4C72-3D70-D5C81F4C9842}"/>
          </ac:spMkLst>
        </pc:spChg>
        <pc:picChg chg="mod">
          <ac:chgData name="CLINGHAN, Karlyn" userId="S::karlyn.clinghan@health.gov.au::39b42c86-a65c-47d9-89f0-f59bd58bda5c" providerId="AD" clId="Web-{94F11BAC-7505-25E9-F555-EA818CCD53A9}" dt="2025-12-02T05:41:20.134" v="107" actId="1076"/>
          <ac:picMkLst>
            <pc:docMk/>
            <pc:sldMk cId="3417376542" sldId="284"/>
            <ac:picMk id="21" creationId="{3953D912-0785-86A2-E00E-CBE38BEDF5F1}"/>
          </ac:picMkLst>
        </pc:picChg>
        <pc:picChg chg="mod">
          <ac:chgData name="CLINGHAN, Karlyn" userId="S::karlyn.clinghan@health.gov.au::39b42c86-a65c-47d9-89f0-f59bd58bda5c" providerId="AD" clId="Web-{94F11BAC-7505-25E9-F555-EA818CCD53A9}" dt="2025-12-02T05:41:20.165" v="110" actId="1076"/>
          <ac:picMkLst>
            <pc:docMk/>
            <pc:sldMk cId="3417376542" sldId="284"/>
            <ac:picMk id="50" creationId="{F51ED4C5-804E-E15E-81EF-FC9860F66248}"/>
          </ac:picMkLst>
        </pc:picChg>
        <pc:picChg chg="mod">
          <ac:chgData name="CLINGHAN, Karlyn" userId="S::karlyn.clinghan@health.gov.au::39b42c86-a65c-47d9-89f0-f59bd58bda5c" providerId="AD" clId="Web-{94F11BAC-7505-25E9-F555-EA818CCD53A9}" dt="2025-12-02T05:41:20.181" v="111" actId="1076"/>
          <ac:picMkLst>
            <pc:docMk/>
            <pc:sldMk cId="3417376542" sldId="284"/>
            <ac:picMk id="51" creationId="{72DD34AA-6A64-1BAF-B96A-743F9D5C0C59}"/>
          </ac:picMkLst>
        </pc:picChg>
        <pc:picChg chg="mod">
          <ac:chgData name="CLINGHAN, Karlyn" userId="S::karlyn.clinghan@health.gov.au::39b42c86-a65c-47d9-89f0-f59bd58bda5c" providerId="AD" clId="Web-{94F11BAC-7505-25E9-F555-EA818CCD53A9}" dt="2025-12-02T05:41:20.118" v="106" actId="1076"/>
          <ac:picMkLst>
            <pc:docMk/>
            <pc:sldMk cId="3417376542" sldId="284"/>
            <ac:picMk id="124" creationId="{B0DACF58-E845-EFB5-B46E-6918828FA1C8}"/>
          </ac:picMkLst>
        </pc:picChg>
        <pc:cxnChg chg="mod">
          <ac:chgData name="CLINGHAN, Karlyn" userId="S::karlyn.clinghan@health.gov.au::39b42c86-a65c-47d9-89f0-f59bd58bda5c" providerId="AD" clId="Web-{94F11BAC-7505-25E9-F555-EA818CCD53A9}" dt="2025-12-02T05:41:20.087" v="104" actId="1076"/>
          <ac:cxnSpMkLst>
            <pc:docMk/>
            <pc:sldMk cId="3417376542" sldId="284"/>
            <ac:cxnSpMk id="114" creationId="{581D48E9-9386-8ADF-6FA7-CCB70E2CA27C}"/>
          </ac:cxnSpMkLst>
        </pc:cxnChg>
      </pc:sldChg>
      <pc:sldChg chg="modSp">
        <pc:chgData name="CLINGHAN, Karlyn" userId="S::karlyn.clinghan@health.gov.au::39b42c86-a65c-47d9-89f0-f59bd58bda5c" providerId="AD" clId="Web-{94F11BAC-7505-25E9-F555-EA818CCD53A9}" dt="2025-12-02T05:39:21.929" v="91" actId="20577"/>
        <pc:sldMkLst>
          <pc:docMk/>
          <pc:sldMk cId="2615425862" sldId="2142533023"/>
        </pc:sldMkLst>
        <pc:spChg chg="mod">
          <ac:chgData name="CLINGHAN, Karlyn" userId="S::karlyn.clinghan@health.gov.au::39b42c86-a65c-47d9-89f0-f59bd58bda5c" providerId="AD" clId="Web-{94F11BAC-7505-25E9-F555-EA818CCD53A9}" dt="2025-12-02T05:39:21.929" v="91" actId="20577"/>
          <ac:spMkLst>
            <pc:docMk/>
            <pc:sldMk cId="2615425862" sldId="2142533023"/>
            <ac:spMk id="42" creationId="{D8FE1C85-888E-B0B1-ABE8-BE8218F775B7}"/>
          </ac:spMkLst>
        </pc:spChg>
      </pc:sldChg>
      <pc:sldChg chg="modSp">
        <pc:chgData name="CLINGHAN, Karlyn" userId="S::karlyn.clinghan@health.gov.au::39b42c86-a65c-47d9-89f0-f59bd58bda5c" providerId="AD" clId="Web-{94F11BAC-7505-25E9-F555-EA818CCD53A9}" dt="2025-12-02T03:00:23.428" v="30" actId="20577"/>
        <pc:sldMkLst>
          <pc:docMk/>
          <pc:sldMk cId="2045300208" sldId="2142533032"/>
        </pc:sldMkLst>
        <pc:spChg chg="mod">
          <ac:chgData name="CLINGHAN, Karlyn" userId="S::karlyn.clinghan@health.gov.au::39b42c86-a65c-47d9-89f0-f59bd58bda5c" providerId="AD" clId="Web-{94F11BAC-7505-25E9-F555-EA818CCD53A9}" dt="2025-12-02T03:00:23.428" v="30" actId="20577"/>
          <ac:spMkLst>
            <pc:docMk/>
            <pc:sldMk cId="2045300208" sldId="2142533032"/>
            <ac:spMk id="12" creationId="{E07C309C-22A8-329B-9160-515715220D2C}"/>
          </ac:spMkLst>
        </pc:spChg>
      </pc:sldChg>
      <pc:sldChg chg="modSp">
        <pc:chgData name="CLINGHAN, Karlyn" userId="S::karlyn.clinghan@health.gov.au::39b42c86-a65c-47d9-89f0-f59bd58bda5c" providerId="AD" clId="Web-{94F11BAC-7505-25E9-F555-EA818CCD53A9}" dt="2025-12-02T02:58:48.707" v="22" actId="20577"/>
        <pc:sldMkLst>
          <pc:docMk/>
          <pc:sldMk cId="3957334410" sldId="2142533043"/>
        </pc:sldMkLst>
        <pc:spChg chg="mod">
          <ac:chgData name="CLINGHAN, Karlyn" userId="S::karlyn.clinghan@health.gov.au::39b42c86-a65c-47d9-89f0-f59bd58bda5c" providerId="AD" clId="Web-{94F11BAC-7505-25E9-F555-EA818CCD53A9}" dt="2025-12-02T02:58:48.707" v="22" actId="20577"/>
          <ac:spMkLst>
            <pc:docMk/>
            <pc:sldMk cId="3957334410" sldId="2142533043"/>
            <ac:spMk id="10" creationId="{6AD40E89-B294-572C-16A4-481C0812480F}"/>
          </ac:spMkLst>
        </pc:spChg>
      </pc:sldChg>
      <pc:sldChg chg="modSp">
        <pc:chgData name="CLINGHAN, Karlyn" userId="S::karlyn.clinghan@health.gov.au::39b42c86-a65c-47d9-89f0-f59bd58bda5c" providerId="AD" clId="Web-{94F11BAC-7505-25E9-F555-EA818CCD53A9}" dt="2025-12-02T05:46:55.901" v="225" actId="20577"/>
        <pc:sldMkLst>
          <pc:docMk/>
          <pc:sldMk cId="1509746099" sldId="2142533051"/>
        </pc:sldMkLst>
        <pc:spChg chg="mod">
          <ac:chgData name="CLINGHAN, Karlyn" userId="S::karlyn.clinghan@health.gov.au::39b42c86-a65c-47d9-89f0-f59bd58bda5c" providerId="AD" clId="Web-{94F11BAC-7505-25E9-F555-EA818CCD53A9}" dt="2025-12-02T05:45:30.057" v="209" actId="1076"/>
          <ac:spMkLst>
            <pc:docMk/>
            <pc:sldMk cId="1509746099" sldId="2142533051"/>
            <ac:spMk id="8" creationId="{9530CE78-C674-AAD4-C688-40B447159BCA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6:13.698" v="211" actId="20577"/>
          <ac:spMkLst>
            <pc:docMk/>
            <pc:sldMk cId="1509746099" sldId="2142533051"/>
            <ac:spMk id="19" creationId="{50DFB442-EEDF-A4E7-9F4C-550FA9DA75AE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3:21:54.719" v="87" actId="20577"/>
          <ac:spMkLst>
            <pc:docMk/>
            <pc:sldMk cId="1509746099" sldId="2142533051"/>
            <ac:spMk id="23" creationId="{74A5B3BD-7BD0-894E-6B19-2DF727F56E02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3:53.744" v="180" actId="20577"/>
          <ac:spMkLst>
            <pc:docMk/>
            <pc:sldMk cId="1509746099" sldId="2142533051"/>
            <ac:spMk id="44" creationId="{12DAFB2E-A82C-E860-F949-7AD01F97C5DF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4:26.244" v="194" actId="1076"/>
          <ac:spMkLst>
            <pc:docMk/>
            <pc:sldMk cId="1509746099" sldId="2142533051"/>
            <ac:spMk id="50" creationId="{D383FEB4-9C98-E54C-A9DF-BC08D0BBA8E6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5:17.745" v="206" actId="1076"/>
          <ac:spMkLst>
            <pc:docMk/>
            <pc:sldMk cId="1509746099" sldId="2142533051"/>
            <ac:spMk id="52" creationId="{865DADC7-6944-2104-952F-F9A4AF388158}"/>
          </ac:spMkLst>
        </pc:spChg>
        <pc:spChg chg="mod">
          <ac:chgData name="CLINGHAN, Karlyn" userId="S::karlyn.clinghan@health.gov.au::39b42c86-a65c-47d9-89f0-f59bd58bda5c" providerId="AD" clId="Web-{94F11BAC-7505-25E9-F555-EA818CCD53A9}" dt="2025-12-02T05:45:20.588" v="207" actId="1076"/>
          <ac:spMkLst>
            <pc:docMk/>
            <pc:sldMk cId="1509746099" sldId="2142533051"/>
            <ac:spMk id="53" creationId="{1C479BC8-BEBB-6A0B-48AC-67835FDA68F5}"/>
          </ac:spMkLst>
        </pc:spChg>
        <pc:grpChg chg="mod">
          <ac:chgData name="CLINGHAN, Karlyn" userId="S::karlyn.clinghan@health.gov.au::39b42c86-a65c-47d9-89f0-f59bd58bda5c" providerId="AD" clId="Web-{94F11BAC-7505-25E9-F555-EA818CCD53A9}" dt="2025-12-02T05:44:47.901" v="200" actId="1076"/>
          <ac:grpSpMkLst>
            <pc:docMk/>
            <pc:sldMk cId="1509746099" sldId="2142533051"/>
            <ac:grpSpMk id="45" creationId="{9BEE9406-A2E2-E438-2CC1-7B7482011F3A}"/>
          </ac:grpSpMkLst>
        </pc:grpChg>
        <pc:grpChg chg="mod">
          <ac:chgData name="CLINGHAN, Karlyn" userId="S::karlyn.clinghan@health.gov.au::39b42c86-a65c-47d9-89f0-f59bd58bda5c" providerId="AD" clId="Web-{94F11BAC-7505-25E9-F555-EA818CCD53A9}" dt="2025-12-02T05:45:09.776" v="202" actId="1076"/>
          <ac:grpSpMkLst>
            <pc:docMk/>
            <pc:sldMk cId="1509746099" sldId="2142533051"/>
            <ac:grpSpMk id="46" creationId="{738A7955-9017-9A9A-0882-1052F78A96E3}"/>
          </ac:grpSpMkLst>
        </pc:grpChg>
        <pc:grpChg chg="mod">
          <ac:chgData name="CLINGHAN, Karlyn" userId="S::karlyn.clinghan@health.gov.au::39b42c86-a65c-47d9-89f0-f59bd58bda5c" providerId="AD" clId="Web-{94F11BAC-7505-25E9-F555-EA818CCD53A9}" dt="2025-12-02T05:45:09.792" v="203" actId="1076"/>
          <ac:grpSpMkLst>
            <pc:docMk/>
            <pc:sldMk cId="1509746099" sldId="2142533051"/>
            <ac:grpSpMk id="47" creationId="{60E6D51F-65EC-E1DE-ED49-51328353922E}"/>
          </ac:grpSpMkLst>
        </pc:grpChg>
        <pc:grpChg chg="mod">
          <ac:chgData name="CLINGHAN, Karlyn" userId="S::karlyn.clinghan@health.gov.au::39b42c86-a65c-47d9-89f0-f59bd58bda5c" providerId="AD" clId="Web-{94F11BAC-7505-25E9-F555-EA818CCD53A9}" dt="2025-12-02T05:45:09.760" v="201" actId="1076"/>
          <ac:grpSpMkLst>
            <pc:docMk/>
            <pc:sldMk cId="1509746099" sldId="2142533051"/>
            <ac:grpSpMk id="48" creationId="{C0E1C478-1365-84FB-5EAA-509596ADA9D2}"/>
          </ac:grpSpMkLst>
        </pc:grpChg>
        <pc:grpChg chg="mod">
          <ac:chgData name="CLINGHAN, Karlyn" userId="S::karlyn.clinghan@health.gov.au::39b42c86-a65c-47d9-89f0-f59bd58bda5c" providerId="AD" clId="Web-{94F11BAC-7505-25E9-F555-EA818CCD53A9}" dt="2025-12-02T05:44:16.182" v="182" actId="1076"/>
          <ac:grpSpMkLst>
            <pc:docMk/>
            <pc:sldMk cId="1509746099" sldId="2142533051"/>
            <ac:grpSpMk id="49" creationId="{C45D1DD0-646B-0BB7-B26B-A38AF09285D3}"/>
          </ac:grpSpMkLst>
        </pc:grpChg>
      </pc:sldChg>
      <pc:sldChg chg="modSp">
        <pc:chgData name="CLINGHAN, Karlyn" userId="S::karlyn.clinghan@health.gov.au::39b42c86-a65c-47d9-89f0-f59bd58bda5c" providerId="AD" clId="Web-{94F11BAC-7505-25E9-F555-EA818CCD53A9}" dt="2025-12-02T03:06:09.028" v="78" actId="20577"/>
        <pc:sldMkLst>
          <pc:docMk/>
          <pc:sldMk cId="1864654519" sldId="2142533054"/>
        </pc:sldMkLst>
        <pc:spChg chg="mod">
          <ac:chgData name="CLINGHAN, Karlyn" userId="S::karlyn.clinghan@health.gov.au::39b42c86-a65c-47d9-89f0-f59bd58bda5c" providerId="AD" clId="Web-{94F11BAC-7505-25E9-F555-EA818CCD53A9}" dt="2025-12-02T03:06:09.028" v="78" actId="20577"/>
          <ac:spMkLst>
            <pc:docMk/>
            <pc:sldMk cId="1864654519" sldId="2142533054"/>
            <ac:spMk id="42" creationId="{F4543864-3DF8-9062-CF95-96F3E679F9F4}"/>
          </ac:spMkLst>
        </pc:spChg>
      </pc:sldChg>
    </pc:docChg>
  </pc:docChgLst>
  <pc:docChgLst>
    <pc:chgData name="CLINGHAN, Karlyn" userId="S::karlyn.clinghan@health.gov.au::39b42c86-a65c-47d9-89f0-f59bd58bda5c" providerId="AD" clId="Web-{87C3390E-EA4C-A4B1-559F-BC4C47C838FB}"/>
    <pc:docChg chg="addSld modSld">
      <pc:chgData name="CLINGHAN, Karlyn" userId="S::karlyn.clinghan@health.gov.au::39b42c86-a65c-47d9-89f0-f59bd58bda5c" providerId="AD" clId="Web-{87C3390E-EA4C-A4B1-559F-BC4C47C838FB}" dt="2025-12-03T22:59:17.697" v="96"/>
      <pc:docMkLst>
        <pc:docMk/>
      </pc:docMkLst>
      <pc:sldChg chg="modSp">
        <pc:chgData name="CLINGHAN, Karlyn" userId="S::karlyn.clinghan@health.gov.au::39b42c86-a65c-47d9-89f0-f59bd58bda5c" providerId="AD" clId="Web-{87C3390E-EA4C-A4B1-559F-BC4C47C838FB}" dt="2025-12-03T22:53:10.127" v="10" actId="1076"/>
        <pc:sldMkLst>
          <pc:docMk/>
          <pc:sldMk cId="1509746099" sldId="2142533051"/>
        </pc:sldMkLst>
        <pc:spChg chg="mod">
          <ac:chgData name="CLINGHAN, Karlyn" userId="S::karlyn.clinghan@health.gov.au::39b42c86-a65c-47d9-89f0-f59bd58bda5c" providerId="AD" clId="Web-{87C3390E-EA4C-A4B1-559F-BC4C47C838FB}" dt="2025-12-03T22:53:10.127" v="10" actId="1076"/>
          <ac:spMkLst>
            <pc:docMk/>
            <pc:sldMk cId="1509746099" sldId="2142533051"/>
            <ac:spMk id="8" creationId="{9530CE78-C674-AAD4-C688-40B447159BCA}"/>
          </ac:spMkLst>
        </pc:spChg>
        <pc:spChg chg="mod">
          <ac:chgData name="CLINGHAN, Karlyn" userId="S::karlyn.clinghan@health.gov.au::39b42c86-a65c-47d9-89f0-f59bd58bda5c" providerId="AD" clId="Web-{87C3390E-EA4C-A4B1-559F-BC4C47C838FB}" dt="2025-12-03T22:53:10.033" v="5" actId="1076"/>
          <ac:spMkLst>
            <pc:docMk/>
            <pc:sldMk cId="1509746099" sldId="2142533051"/>
            <ac:spMk id="50" creationId="{D383FEB4-9C98-E54C-A9DF-BC08D0BBA8E6}"/>
          </ac:spMkLst>
        </pc:spChg>
        <pc:spChg chg="mod">
          <ac:chgData name="CLINGHAN, Karlyn" userId="S::karlyn.clinghan@health.gov.au::39b42c86-a65c-47d9-89f0-f59bd58bda5c" providerId="AD" clId="Web-{87C3390E-EA4C-A4B1-559F-BC4C47C838FB}" dt="2025-12-03T22:53:10.065" v="7" actId="1076"/>
          <ac:spMkLst>
            <pc:docMk/>
            <pc:sldMk cId="1509746099" sldId="2142533051"/>
            <ac:spMk id="52" creationId="{865DADC7-6944-2104-952F-F9A4AF388158}"/>
          </ac:spMkLst>
        </pc:spChg>
        <pc:spChg chg="mod">
          <ac:chgData name="CLINGHAN, Karlyn" userId="S::karlyn.clinghan@health.gov.au::39b42c86-a65c-47d9-89f0-f59bd58bda5c" providerId="AD" clId="Web-{87C3390E-EA4C-A4B1-559F-BC4C47C838FB}" dt="2025-12-03T22:53:10.080" v="8" actId="1076"/>
          <ac:spMkLst>
            <pc:docMk/>
            <pc:sldMk cId="1509746099" sldId="2142533051"/>
            <ac:spMk id="53" creationId="{1C479BC8-BEBB-6A0B-48AC-67835FDA68F5}"/>
          </ac:spMkLst>
        </pc:spChg>
        <pc:grpChg chg="mod">
          <ac:chgData name="CLINGHAN, Karlyn" userId="S::karlyn.clinghan@health.gov.au::39b42c86-a65c-47d9-89f0-f59bd58bda5c" providerId="AD" clId="Web-{87C3390E-EA4C-A4B1-559F-BC4C47C838FB}" dt="2025-12-03T22:53:10.018" v="4" actId="1076"/>
          <ac:grpSpMkLst>
            <pc:docMk/>
            <pc:sldMk cId="1509746099" sldId="2142533051"/>
            <ac:grpSpMk id="45" creationId="{9BEE9406-A2E2-E438-2CC1-7B7482011F3A}"/>
          </ac:grpSpMkLst>
        </pc:grpChg>
        <pc:grpChg chg="mod">
          <ac:chgData name="CLINGHAN, Karlyn" userId="S::karlyn.clinghan@health.gov.au::39b42c86-a65c-47d9-89f0-f59bd58bda5c" providerId="AD" clId="Web-{87C3390E-EA4C-A4B1-559F-BC4C47C838FB}" dt="2025-12-03T22:53:09.955" v="2" actId="1076"/>
          <ac:grpSpMkLst>
            <pc:docMk/>
            <pc:sldMk cId="1509746099" sldId="2142533051"/>
            <ac:grpSpMk id="46" creationId="{738A7955-9017-9A9A-0882-1052F78A96E3}"/>
          </ac:grpSpMkLst>
        </pc:grpChg>
        <pc:grpChg chg="mod">
          <ac:chgData name="CLINGHAN, Karlyn" userId="S::karlyn.clinghan@health.gov.au::39b42c86-a65c-47d9-89f0-f59bd58bda5c" providerId="AD" clId="Web-{87C3390E-EA4C-A4B1-559F-BC4C47C838FB}" dt="2025-12-03T22:53:09.987" v="3" actId="1076"/>
          <ac:grpSpMkLst>
            <pc:docMk/>
            <pc:sldMk cId="1509746099" sldId="2142533051"/>
            <ac:grpSpMk id="47" creationId="{60E6D51F-65EC-E1DE-ED49-51328353922E}"/>
          </ac:grpSpMkLst>
        </pc:grpChg>
        <pc:grpChg chg="mod">
          <ac:chgData name="CLINGHAN, Karlyn" userId="S::karlyn.clinghan@health.gov.au::39b42c86-a65c-47d9-89f0-f59bd58bda5c" providerId="AD" clId="Web-{87C3390E-EA4C-A4B1-559F-BC4C47C838FB}" dt="2025-12-03T22:53:09.940" v="1" actId="1076"/>
          <ac:grpSpMkLst>
            <pc:docMk/>
            <pc:sldMk cId="1509746099" sldId="2142533051"/>
            <ac:grpSpMk id="48" creationId="{C0E1C478-1365-84FB-5EAA-509596ADA9D2}"/>
          </ac:grpSpMkLst>
        </pc:grpChg>
        <pc:grpChg chg="mod">
          <ac:chgData name="CLINGHAN, Karlyn" userId="S::karlyn.clinghan@health.gov.au::39b42c86-a65c-47d9-89f0-f59bd58bda5c" providerId="AD" clId="Web-{87C3390E-EA4C-A4B1-559F-BC4C47C838FB}" dt="2025-12-03T22:53:09.908" v="0" actId="1076"/>
          <ac:grpSpMkLst>
            <pc:docMk/>
            <pc:sldMk cId="1509746099" sldId="2142533051"/>
            <ac:grpSpMk id="49" creationId="{C45D1DD0-646B-0BB7-B26B-A38AF09285D3}"/>
          </ac:grpSpMkLst>
        </pc:grpChg>
      </pc:sldChg>
    </pc:docChg>
  </pc:docChgLst>
  <pc:docChgLst>
    <pc:chgData name="PASCOE, Gary" userId="ab0700fd-6dcf-4bf5-917e-6aa00a8af786" providerId="ADAL" clId="{84BF0A9C-7FE7-4305-8C55-E81A32F97A4D}"/>
    <pc:docChg chg="modSld">
      <pc:chgData name="PASCOE, Gary" userId="ab0700fd-6dcf-4bf5-917e-6aa00a8af786" providerId="ADAL" clId="{84BF0A9C-7FE7-4305-8C55-E81A32F97A4D}" dt="2025-12-16T01:02:58.326" v="35" actId="6549"/>
      <pc:docMkLst>
        <pc:docMk/>
      </pc:docMkLst>
      <pc:sldChg chg="modSp mod">
        <pc:chgData name="PASCOE, Gary" userId="ab0700fd-6dcf-4bf5-917e-6aa00a8af786" providerId="ADAL" clId="{84BF0A9C-7FE7-4305-8C55-E81A32F97A4D}" dt="2025-12-16T01:02:58.326" v="35" actId="6549"/>
        <pc:sldMkLst>
          <pc:docMk/>
          <pc:sldMk cId="705396479" sldId="2142533040"/>
        </pc:sldMkLst>
        <pc:spChg chg="mod">
          <ac:chgData name="PASCOE, Gary" userId="ab0700fd-6dcf-4bf5-917e-6aa00a8af786" providerId="ADAL" clId="{84BF0A9C-7FE7-4305-8C55-E81A32F97A4D}" dt="2025-12-16T01:02:58.326" v="35" actId="6549"/>
          <ac:spMkLst>
            <pc:docMk/>
            <pc:sldMk cId="705396479" sldId="2142533040"/>
            <ac:spMk id="34" creationId="{075596A2-E689-7888-5526-D9EA0D48EF6B}"/>
          </ac:spMkLst>
        </pc:spChg>
      </pc:sldChg>
    </pc:docChg>
  </pc:docChgLst>
  <pc:docChgLst>
    <pc:chgData name="CLINGHAN, Karlyn" userId="S::karlyn.clinghan@health.gov.au::39b42c86-a65c-47d9-89f0-f59bd58bda5c" providerId="AD" clId="Web-{F99F38FE-4EB7-0036-A208-808D39C0E6E8}"/>
    <pc:docChg chg="addSld delSld modSld sldOrd">
      <pc:chgData name="CLINGHAN, Karlyn" userId="S::karlyn.clinghan@health.gov.au::39b42c86-a65c-47d9-89f0-f59bd58bda5c" providerId="AD" clId="Web-{F99F38FE-4EB7-0036-A208-808D39C0E6E8}" dt="2025-12-01T01:58:56.718" v="657" actId="1076"/>
      <pc:docMkLst>
        <pc:docMk/>
      </pc:docMkLst>
      <pc:sldChg chg="delSp modSp">
        <pc:chgData name="CLINGHAN, Karlyn" userId="S::karlyn.clinghan@health.gov.au::39b42c86-a65c-47d9-89f0-f59bd58bda5c" providerId="AD" clId="Web-{F99F38FE-4EB7-0036-A208-808D39C0E6E8}" dt="2025-11-30T23:58:53.776" v="572" actId="20577"/>
        <pc:sldMkLst>
          <pc:docMk/>
          <pc:sldMk cId="3417376542" sldId="284"/>
        </pc:sldMkLst>
        <pc:spChg chg="mod">
          <ac:chgData name="CLINGHAN, Karlyn" userId="S::karlyn.clinghan@health.gov.au::39b42c86-a65c-47d9-89f0-f59bd58bda5c" providerId="AD" clId="Web-{F99F38FE-4EB7-0036-A208-808D39C0E6E8}" dt="2025-11-30T23:58:35.353" v="567" actId="20577"/>
          <ac:spMkLst>
            <pc:docMk/>
            <pc:sldMk cId="3417376542" sldId="284"/>
            <ac:spMk id="27" creationId="{603138C9-C060-0BD5-D3C4-ED956EB549D7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18.931" v="301" actId="1076"/>
          <ac:spMkLst>
            <pc:docMk/>
            <pc:sldMk cId="3417376542" sldId="284"/>
            <ac:spMk id="29" creationId="{65340697-4BCE-360F-5B99-35CD9B4F7B28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18.666" v="286" actId="1076"/>
          <ac:spMkLst>
            <pc:docMk/>
            <pc:sldMk cId="3417376542" sldId="284"/>
            <ac:spMk id="39" creationId="{99EC79F5-4679-53A0-D922-4611DF0F65BF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58:39.963" v="568" actId="20577"/>
          <ac:spMkLst>
            <pc:docMk/>
            <pc:sldMk cId="3417376542" sldId="284"/>
            <ac:spMk id="41" creationId="{DE141310-A1F6-8ED7-9B39-22CA5482774F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18.681" v="287" actId="1076"/>
          <ac:spMkLst>
            <pc:docMk/>
            <pc:sldMk cId="3417376542" sldId="284"/>
            <ac:spMk id="48" creationId="{EF7FC728-71CE-03C2-E166-59662B3E7277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28.667" v="305" actId="1076"/>
          <ac:spMkLst>
            <pc:docMk/>
            <pc:sldMk cId="3417376542" sldId="284"/>
            <ac:spMk id="53" creationId="{B846884B-F44D-1143-E6DF-CB09F854FEF5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18.744" v="290" actId="1076"/>
          <ac:spMkLst>
            <pc:docMk/>
            <pc:sldMk cId="3417376542" sldId="284"/>
            <ac:spMk id="65" creationId="{F2E2A2BD-942A-0E9C-2B70-F078EF8076F9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18.791" v="293" actId="1076"/>
          <ac:spMkLst>
            <pc:docMk/>
            <pc:sldMk cId="3417376542" sldId="284"/>
            <ac:spMk id="66" creationId="{1D522D26-EA9D-641B-29A9-EA5E0026BCCF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58:30.947" v="566" actId="20577"/>
          <ac:spMkLst>
            <pc:docMk/>
            <pc:sldMk cId="3417376542" sldId="284"/>
            <ac:spMk id="67" creationId="{5B2CA142-CBD1-195E-5729-E266BC7DCAC6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58:18.321" v="565" actId="1076"/>
          <ac:spMkLst>
            <pc:docMk/>
            <pc:sldMk cId="3417376542" sldId="284"/>
            <ac:spMk id="72" creationId="{1A9C6367-4F6B-29C7-839F-D24B56A3D666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18.728" v="289" actId="1076"/>
          <ac:spMkLst>
            <pc:docMk/>
            <pc:sldMk cId="3417376542" sldId="284"/>
            <ac:spMk id="77" creationId="{F3CAD5F8-C17D-294E-08D6-24D36119E400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18.759" v="291" actId="1076"/>
          <ac:spMkLst>
            <pc:docMk/>
            <pc:sldMk cId="3417376542" sldId="284"/>
            <ac:spMk id="89" creationId="{01BB34E6-3581-85F6-9F4D-412C40A2F878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18.634" v="284" actId="1076"/>
          <ac:spMkLst>
            <pc:docMk/>
            <pc:sldMk cId="3417376542" sldId="284"/>
            <ac:spMk id="110" creationId="{3CE271CB-C05C-ED1B-2ECB-102CDD1215F4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58:53.776" v="572" actId="20577"/>
          <ac:spMkLst>
            <pc:docMk/>
            <pc:sldMk cId="3417376542" sldId="284"/>
            <ac:spMk id="111" creationId="{EDE39280-97B6-3DBC-4CBC-12F61986C556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58:44.526" v="570" actId="20577"/>
          <ac:spMkLst>
            <pc:docMk/>
            <pc:sldMk cId="3417376542" sldId="284"/>
            <ac:spMk id="112" creationId="{58708538-A1E8-38E1-279D-383E3A69B3C6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18.869" v="297" actId="1076"/>
          <ac:spMkLst>
            <pc:docMk/>
            <pc:sldMk cId="3417376542" sldId="284"/>
            <ac:spMk id="121" creationId="{45F7CC76-8343-4C72-3D70-D5C81F4C9842}"/>
          </ac:spMkLst>
        </pc:spChg>
        <pc:picChg chg="mod">
          <ac:chgData name="CLINGHAN, Karlyn" userId="S::karlyn.clinghan@health.gov.au::39b42c86-a65c-47d9-89f0-f59bd58bda5c" providerId="AD" clId="Web-{F99F38FE-4EB7-0036-A208-808D39C0E6E8}" dt="2025-11-30T23:39:18.900" v="299" actId="1076"/>
          <ac:picMkLst>
            <pc:docMk/>
            <pc:sldMk cId="3417376542" sldId="284"/>
            <ac:picMk id="21" creationId="{3953D912-0785-86A2-E00E-CBE38BEDF5F1}"/>
          </ac:picMkLst>
        </pc:picChg>
        <pc:picChg chg="mod">
          <ac:chgData name="CLINGHAN, Karlyn" userId="S::karlyn.clinghan@health.gov.au::39b42c86-a65c-47d9-89f0-f59bd58bda5c" providerId="AD" clId="Web-{F99F38FE-4EB7-0036-A208-808D39C0E6E8}" dt="2025-11-30T23:39:18.947" v="302" actId="1076"/>
          <ac:picMkLst>
            <pc:docMk/>
            <pc:sldMk cId="3417376542" sldId="284"/>
            <ac:picMk id="50" creationId="{F51ED4C5-804E-E15E-81EF-FC9860F66248}"/>
          </ac:picMkLst>
        </pc:picChg>
        <pc:picChg chg="mod">
          <ac:chgData name="CLINGHAN, Karlyn" userId="S::karlyn.clinghan@health.gov.au::39b42c86-a65c-47d9-89f0-f59bd58bda5c" providerId="AD" clId="Web-{F99F38FE-4EB7-0036-A208-808D39C0E6E8}" dt="2025-11-30T23:39:18.962" v="303" actId="1076"/>
          <ac:picMkLst>
            <pc:docMk/>
            <pc:sldMk cId="3417376542" sldId="284"/>
            <ac:picMk id="51" creationId="{72DD34AA-6A64-1BAF-B96A-743F9D5C0C59}"/>
          </ac:picMkLst>
        </pc:picChg>
        <pc:picChg chg="mod">
          <ac:chgData name="CLINGHAN, Karlyn" userId="S::karlyn.clinghan@health.gov.au::39b42c86-a65c-47d9-89f0-f59bd58bda5c" providerId="AD" clId="Web-{F99F38FE-4EB7-0036-A208-808D39C0E6E8}" dt="2025-11-30T23:39:18.884" v="298" actId="1076"/>
          <ac:picMkLst>
            <pc:docMk/>
            <pc:sldMk cId="3417376542" sldId="284"/>
            <ac:picMk id="124" creationId="{B0DACF58-E845-EFB5-B46E-6918828FA1C8}"/>
          </ac:picMkLst>
        </pc:picChg>
        <pc:cxnChg chg="mod">
          <ac:chgData name="CLINGHAN, Karlyn" userId="S::karlyn.clinghan@health.gov.au::39b42c86-a65c-47d9-89f0-f59bd58bda5c" providerId="AD" clId="Web-{F99F38FE-4EB7-0036-A208-808D39C0E6E8}" dt="2025-11-30T23:39:18.853" v="296" actId="1076"/>
          <ac:cxnSpMkLst>
            <pc:docMk/>
            <pc:sldMk cId="3417376542" sldId="284"/>
            <ac:cxnSpMk id="114" creationId="{581D48E9-9386-8ADF-6FA7-CCB70E2CA27C}"/>
          </ac:cxnSpMkLst>
        </pc:cxnChg>
      </pc:sldChg>
      <pc:sldChg chg="modSp">
        <pc:chgData name="CLINGHAN, Karlyn" userId="S::karlyn.clinghan@health.gov.au::39b42c86-a65c-47d9-89f0-f59bd58bda5c" providerId="AD" clId="Web-{F99F38FE-4EB7-0036-A208-808D39C0E6E8}" dt="2025-12-01T00:21:17.058" v="584" actId="20577"/>
        <pc:sldMkLst>
          <pc:docMk/>
          <pc:sldMk cId="2615425862" sldId="2142533023"/>
        </pc:sldMkLst>
        <pc:spChg chg="mod">
          <ac:chgData name="CLINGHAN, Karlyn" userId="S::karlyn.clinghan@health.gov.au::39b42c86-a65c-47d9-89f0-f59bd58bda5c" providerId="AD" clId="Web-{F99F38FE-4EB7-0036-A208-808D39C0E6E8}" dt="2025-12-01T00:21:17.058" v="584" actId="20577"/>
          <ac:spMkLst>
            <pc:docMk/>
            <pc:sldMk cId="2615425862" sldId="2142533023"/>
            <ac:spMk id="42" creationId="{D8FE1C85-888E-B0B1-ABE8-BE8218F775B7}"/>
          </ac:spMkLst>
        </pc:spChg>
      </pc:sldChg>
      <pc:sldChg chg="modSp">
        <pc:chgData name="CLINGHAN, Karlyn" userId="S::karlyn.clinghan@health.gov.au::39b42c86-a65c-47d9-89f0-f59bd58bda5c" providerId="AD" clId="Web-{F99F38FE-4EB7-0036-A208-808D39C0E6E8}" dt="2025-11-30T23:14:57.853" v="4" actId="20577"/>
        <pc:sldMkLst>
          <pc:docMk/>
          <pc:sldMk cId="948766227" sldId="2142533036"/>
        </pc:sldMkLst>
        <pc:spChg chg="mod">
          <ac:chgData name="CLINGHAN, Karlyn" userId="S::karlyn.clinghan@health.gov.au::39b42c86-a65c-47d9-89f0-f59bd58bda5c" providerId="AD" clId="Web-{F99F38FE-4EB7-0036-A208-808D39C0E6E8}" dt="2025-11-30T23:14:57.853" v="4" actId="20577"/>
          <ac:spMkLst>
            <pc:docMk/>
            <pc:sldMk cId="948766227" sldId="2142533036"/>
            <ac:spMk id="5" creationId="{1F585167-FC7C-13E2-DB70-A39D8D3D8F10}"/>
          </ac:spMkLst>
        </pc:spChg>
      </pc:sldChg>
      <pc:sldChg chg="modSp ord">
        <pc:chgData name="CLINGHAN, Karlyn" userId="S::karlyn.clinghan@health.gov.au::39b42c86-a65c-47d9-89f0-f59bd58bda5c" providerId="AD" clId="Web-{F99F38FE-4EB7-0036-A208-808D39C0E6E8}" dt="2025-11-30T23:37:01.281" v="270" actId="14100"/>
        <pc:sldMkLst>
          <pc:docMk/>
          <pc:sldMk cId="2582324099" sldId="2142533038"/>
        </pc:sldMkLst>
        <pc:spChg chg="mod">
          <ac:chgData name="CLINGHAN, Karlyn" userId="S::karlyn.clinghan@health.gov.au::39b42c86-a65c-47d9-89f0-f59bd58bda5c" providerId="AD" clId="Web-{F99F38FE-4EB7-0036-A208-808D39C0E6E8}" dt="2025-11-30T23:20:27.276" v="88" actId="20577"/>
          <ac:spMkLst>
            <pc:docMk/>
            <pc:sldMk cId="2582324099" sldId="2142533038"/>
            <ac:spMk id="34" creationId="{C6F08137-35E6-5AC4-0D3E-41E6588BDF37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7:01.281" v="270" actId="14100"/>
          <ac:spMkLst>
            <pc:docMk/>
            <pc:sldMk cId="2582324099" sldId="2142533038"/>
            <ac:spMk id="42" creationId="{75F20EBD-B579-53CE-D2FE-0A58208AAC0D}"/>
          </ac:spMkLst>
        </pc:spChg>
      </pc:sldChg>
      <pc:sldChg chg="addSp delSp modSp ord">
        <pc:chgData name="CLINGHAN, Karlyn" userId="S::karlyn.clinghan@health.gov.au::39b42c86-a65c-47d9-89f0-f59bd58bda5c" providerId="AD" clId="Web-{F99F38FE-4EB7-0036-A208-808D39C0E6E8}" dt="2025-11-30T23:57:09.221" v="563" actId="1076"/>
        <pc:sldMkLst>
          <pc:docMk/>
          <pc:sldMk cId="705396479" sldId="2142533040"/>
        </pc:sldMkLst>
        <pc:spChg chg="add mod">
          <ac:chgData name="CLINGHAN, Karlyn" userId="S::karlyn.clinghan@health.gov.au::39b42c86-a65c-47d9-89f0-f59bd58bda5c" providerId="AD" clId="Web-{F99F38FE-4EB7-0036-A208-808D39C0E6E8}" dt="2025-11-30T23:57:09.174" v="560" actId="1076"/>
          <ac:spMkLst>
            <pc:docMk/>
            <pc:sldMk cId="705396479" sldId="2142533040"/>
            <ac:spMk id="2" creationId="{66FAB7CF-4DD2-F7CB-93F2-AFA0541D371F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0:28.903" v="144"/>
          <ac:spMkLst>
            <pc:docMk/>
            <pc:sldMk cId="705396479" sldId="2142533040"/>
            <ac:spMk id="5" creationId="{CA1DDD25-131B-FD64-CB10-8D7C910CD2C1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0:28.903" v="145"/>
          <ac:spMkLst>
            <pc:docMk/>
            <pc:sldMk cId="705396479" sldId="2142533040"/>
            <ac:spMk id="6" creationId="{F647405B-01FB-5820-5A26-E7DC180DACB4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0:28.903" v="146"/>
          <ac:spMkLst>
            <pc:docMk/>
            <pc:sldMk cId="705396479" sldId="2142533040"/>
            <ac:spMk id="7" creationId="{3898A09A-9A10-4494-E733-FDFD837BF59F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0:28.918" v="147"/>
          <ac:spMkLst>
            <pc:docMk/>
            <pc:sldMk cId="705396479" sldId="2142533040"/>
            <ac:spMk id="8" creationId="{4D313603-E281-655B-5513-04DB4E737F46}"/>
          </ac:spMkLst>
        </pc:spChg>
        <pc:spChg chg="add mod">
          <ac:chgData name="CLINGHAN, Karlyn" userId="S::karlyn.clinghan@health.gov.au::39b42c86-a65c-47d9-89f0-f59bd58bda5c" providerId="AD" clId="Web-{F99F38FE-4EB7-0036-A208-808D39C0E6E8}" dt="2025-11-30T23:57:09.207" v="562" actId="1076"/>
          <ac:spMkLst>
            <pc:docMk/>
            <pc:sldMk cId="705396479" sldId="2142533040"/>
            <ac:spMk id="10" creationId="{45E4FAA9-46B4-8845-34FF-E28336359A11}"/>
          </ac:spMkLst>
        </pc:spChg>
        <pc:spChg chg="add mod">
          <ac:chgData name="CLINGHAN, Karlyn" userId="S::karlyn.clinghan@health.gov.au::39b42c86-a65c-47d9-89f0-f59bd58bda5c" providerId="AD" clId="Web-{F99F38FE-4EB7-0036-A208-808D39C0E6E8}" dt="2025-11-30T23:57:09.221" v="563" actId="1076"/>
          <ac:spMkLst>
            <pc:docMk/>
            <pc:sldMk cId="705396479" sldId="2142533040"/>
            <ac:spMk id="11" creationId="{146B9F49-385A-246F-7F4F-58524CE2F45C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57:09.143" v="558" actId="1076"/>
          <ac:spMkLst>
            <pc:docMk/>
            <pc:sldMk cId="705396479" sldId="2142533040"/>
            <ac:spMk id="12" creationId="{11CF61CB-1496-849C-198D-EB197882E1A7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29:41.261" v="136"/>
          <ac:spMkLst>
            <pc:docMk/>
            <pc:sldMk cId="705396479" sldId="2142533040"/>
            <ac:spMk id="28" creationId="{BEBB5DBF-8E3E-9C8E-230A-29E0E137E26F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29:41.261" v="137"/>
          <ac:spMkLst>
            <pc:docMk/>
            <pc:sldMk cId="705396479" sldId="2142533040"/>
            <ac:spMk id="29" creationId="{B5F46985-E6CE-CAAC-29C5-272DFB8D476C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29:41.261" v="138"/>
          <ac:spMkLst>
            <pc:docMk/>
            <pc:sldMk cId="705396479" sldId="2142533040"/>
            <ac:spMk id="30" creationId="{98432C4F-BFCA-85FB-757C-5F36E2A88CB8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29:41.277" v="139"/>
          <ac:spMkLst>
            <pc:docMk/>
            <pc:sldMk cId="705396479" sldId="2142533040"/>
            <ac:spMk id="31" creationId="{9F8AB05D-4102-F386-C431-F9EFC124026C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3:08.420" v="181" actId="20577"/>
          <ac:spMkLst>
            <pc:docMk/>
            <pc:sldMk cId="705396479" sldId="2142533040"/>
            <ac:spMk id="34" creationId="{075596A2-E689-7888-5526-D9EA0D48EF6B}"/>
          </ac:spMkLst>
        </pc:spChg>
        <pc:grpChg chg="add mod">
          <ac:chgData name="CLINGHAN, Karlyn" userId="S::karlyn.clinghan@health.gov.au::39b42c86-a65c-47d9-89f0-f59bd58bda5c" providerId="AD" clId="Web-{F99F38FE-4EB7-0036-A208-808D39C0E6E8}" dt="2025-11-30T23:57:09.190" v="561" actId="1076"/>
          <ac:grpSpMkLst>
            <pc:docMk/>
            <pc:sldMk cId="705396479" sldId="2142533040"/>
            <ac:grpSpMk id="3" creationId="{89EB34F4-57F9-4835-23B2-9EFA984C051A}"/>
          </ac:grpSpMkLst>
        </pc:grpChg>
        <pc:grpChg chg="mod">
          <ac:chgData name="CLINGHAN, Karlyn" userId="S::karlyn.clinghan@health.gov.au::39b42c86-a65c-47d9-89f0-f59bd58bda5c" providerId="AD" clId="Web-{F99F38FE-4EB7-0036-A208-808D39C0E6E8}" dt="2025-11-30T23:57:09.158" v="559" actId="1076"/>
          <ac:grpSpMkLst>
            <pc:docMk/>
            <pc:sldMk cId="705396479" sldId="2142533040"/>
            <ac:grpSpMk id="27" creationId="{C15E4896-D328-8F2E-A33A-8E589EC109B4}"/>
          </ac:grpSpMkLst>
        </pc:grpChg>
      </pc:sldChg>
      <pc:sldChg chg="delSp modSp">
        <pc:chgData name="CLINGHAN, Karlyn" userId="S::karlyn.clinghan@health.gov.au::39b42c86-a65c-47d9-89f0-f59bd58bda5c" providerId="AD" clId="Web-{F99F38FE-4EB7-0036-A208-808D39C0E6E8}" dt="2025-11-30T23:39:42.841" v="333" actId="1076"/>
        <pc:sldMkLst>
          <pc:docMk/>
          <pc:sldMk cId="3957334410" sldId="2142533043"/>
        </pc:sldMkLst>
        <pc:spChg chg="mod">
          <ac:chgData name="CLINGHAN, Karlyn" userId="S::karlyn.clinghan@health.gov.au::39b42c86-a65c-47d9-89f0-f59bd58bda5c" providerId="AD" clId="Web-{F99F38FE-4EB7-0036-A208-808D39C0E6E8}" dt="2025-11-30T23:39:42.341" v="312" actId="1076"/>
          <ac:spMkLst>
            <pc:docMk/>
            <pc:sldMk cId="3957334410" sldId="2142533043"/>
            <ac:spMk id="3" creationId="{C84815EF-EA2B-B944-3E51-087E1FCD6F58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372" v="313" actId="1076"/>
          <ac:spMkLst>
            <pc:docMk/>
            <pc:sldMk cId="3957334410" sldId="2142533043"/>
            <ac:spMk id="4" creationId="{B3238AAB-357E-1A26-692D-A01F6AEB4372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388" v="314" actId="1076"/>
          <ac:spMkLst>
            <pc:docMk/>
            <pc:sldMk cId="3957334410" sldId="2142533043"/>
            <ac:spMk id="5" creationId="{0B6DA8F4-A283-7F26-7387-C8DEB0217505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403" v="315" actId="1076"/>
          <ac:spMkLst>
            <pc:docMk/>
            <pc:sldMk cId="3957334410" sldId="2142533043"/>
            <ac:spMk id="7" creationId="{6E042D07-AA96-1123-F53D-017DDD08B273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435" v="316" actId="1076"/>
          <ac:spMkLst>
            <pc:docMk/>
            <pc:sldMk cId="3957334410" sldId="2142533043"/>
            <ac:spMk id="10" creationId="{6AD40E89-B294-572C-16A4-481C0812480F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450" v="317" actId="1076"/>
          <ac:spMkLst>
            <pc:docMk/>
            <pc:sldMk cId="3957334410" sldId="2142533043"/>
            <ac:spMk id="11" creationId="{C8B58FCC-C980-201E-C50A-D62CA9319F77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481" v="318" actId="1076"/>
          <ac:spMkLst>
            <pc:docMk/>
            <pc:sldMk cId="3957334410" sldId="2142533043"/>
            <ac:spMk id="12" creationId="{E4F1DF9D-C3FF-D9E3-D1F6-F38C51DBF133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513" v="319" actId="1076"/>
          <ac:spMkLst>
            <pc:docMk/>
            <pc:sldMk cId="3957334410" sldId="2142533043"/>
            <ac:spMk id="13" creationId="{F0C958B2-FFD9-3F98-3339-522D9F39C7B9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544" v="321" actId="1076"/>
          <ac:spMkLst>
            <pc:docMk/>
            <pc:sldMk cId="3957334410" sldId="2142533043"/>
            <ac:spMk id="15" creationId="{F2F66BBF-2922-0B74-31E4-8B2E2AB64CBF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622" v="324" actId="1076"/>
          <ac:spMkLst>
            <pc:docMk/>
            <pc:sldMk cId="3957334410" sldId="2142533043"/>
            <ac:spMk id="18" creationId="{B748006A-0127-267C-2C71-1555274F135D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638" v="325" actId="1076"/>
          <ac:spMkLst>
            <pc:docMk/>
            <pc:sldMk cId="3957334410" sldId="2142533043"/>
            <ac:spMk id="19" creationId="{5BA3F7B1-1586-DF68-0622-B831333E5894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685" v="327" actId="1076"/>
          <ac:spMkLst>
            <pc:docMk/>
            <pc:sldMk cId="3957334410" sldId="2142533043"/>
            <ac:spMk id="30" creationId="{30EC5FE5-5141-1C8E-FBA2-9C7290EBB23E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716" v="328" actId="1076"/>
          <ac:spMkLst>
            <pc:docMk/>
            <pc:sldMk cId="3957334410" sldId="2142533043"/>
            <ac:spMk id="31" creationId="{CE9B0AC1-49B3-B41B-62B6-DBD356AF1678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216" v="306" actId="1076"/>
          <ac:spMkLst>
            <pc:docMk/>
            <pc:sldMk cId="3957334410" sldId="2142533043"/>
            <ac:spMk id="35" creationId="{6278B43C-B765-7894-8B9E-993C388BB3C5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763" v="330" actId="1076"/>
          <ac:spMkLst>
            <pc:docMk/>
            <pc:sldMk cId="3957334410" sldId="2142533043"/>
            <ac:spMk id="43" creationId="{047EECD6-FC26-3429-3EAC-657BED4D41E1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794" v="331" actId="1076"/>
          <ac:spMkLst>
            <pc:docMk/>
            <pc:sldMk cId="3957334410" sldId="2142533043"/>
            <ac:spMk id="44" creationId="{D87810A7-DF8F-DA22-5AD3-EC3955BE910A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810" v="332" actId="1076"/>
          <ac:spMkLst>
            <pc:docMk/>
            <pc:sldMk cId="3957334410" sldId="2142533043"/>
            <ac:spMk id="45" creationId="{873BADAE-5B26-E884-724B-62D3D9C1D4C7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841" v="333" actId="1076"/>
          <ac:spMkLst>
            <pc:docMk/>
            <pc:sldMk cId="3957334410" sldId="2142533043"/>
            <ac:spMk id="47" creationId="{D86FB7E8-DDBD-7DAC-71DB-615FE0308A15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278" v="309" actId="1076"/>
          <ac:spMkLst>
            <pc:docMk/>
            <pc:sldMk cId="3957334410" sldId="2142533043"/>
            <ac:spMk id="65" creationId="{C625F543-3716-F65F-E8AB-94131A8CE23E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263" v="308" actId="1076"/>
          <ac:spMkLst>
            <pc:docMk/>
            <pc:sldMk cId="3957334410" sldId="2142533043"/>
            <ac:spMk id="67" creationId="{EF3FAF2D-E828-A543-208B-87A96771BA5B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310" v="310" actId="1076"/>
          <ac:spMkLst>
            <pc:docMk/>
            <pc:sldMk cId="3957334410" sldId="2142533043"/>
            <ac:spMk id="89" creationId="{68BB6AD3-56A1-F877-8798-0FC0283F28BA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39:42.231" v="307" actId="1076"/>
          <ac:spMkLst>
            <pc:docMk/>
            <pc:sldMk cId="3957334410" sldId="2142533043"/>
            <ac:spMk id="110" creationId="{AE936D18-232C-EDDB-2E4D-42F6C1CAA895}"/>
          </ac:spMkLst>
        </pc:spChg>
        <pc:picChg chg="mod">
          <ac:chgData name="CLINGHAN, Karlyn" userId="S::karlyn.clinghan@health.gov.au::39b42c86-a65c-47d9-89f0-f59bd58bda5c" providerId="AD" clId="Web-{F99F38FE-4EB7-0036-A208-808D39C0E6E8}" dt="2025-11-30T23:39:42.575" v="322" actId="1076"/>
          <ac:picMkLst>
            <pc:docMk/>
            <pc:sldMk cId="3957334410" sldId="2142533043"/>
            <ac:picMk id="16" creationId="{6D73EDEB-5322-D85E-09A2-76D1A6B4203D}"/>
          </ac:picMkLst>
        </pc:picChg>
        <pc:picChg chg="mod">
          <ac:chgData name="CLINGHAN, Karlyn" userId="S::karlyn.clinghan@health.gov.au::39b42c86-a65c-47d9-89f0-f59bd58bda5c" providerId="AD" clId="Web-{F99F38FE-4EB7-0036-A208-808D39C0E6E8}" dt="2025-11-30T23:39:42.591" v="323" actId="1076"/>
          <ac:picMkLst>
            <pc:docMk/>
            <pc:sldMk cId="3957334410" sldId="2142533043"/>
            <ac:picMk id="17" creationId="{2DFE6AA6-B58A-0A96-8105-4FBC2492EC7B}"/>
          </ac:picMkLst>
        </pc:picChg>
        <pc:picChg chg="mod">
          <ac:chgData name="CLINGHAN, Karlyn" userId="S::karlyn.clinghan@health.gov.au::39b42c86-a65c-47d9-89f0-f59bd58bda5c" providerId="AD" clId="Web-{F99F38FE-4EB7-0036-A208-808D39C0E6E8}" dt="2025-11-30T23:39:42.669" v="326" actId="1076"/>
          <ac:picMkLst>
            <pc:docMk/>
            <pc:sldMk cId="3957334410" sldId="2142533043"/>
            <ac:picMk id="28" creationId="{90EB57F7-ECB4-0CA5-1123-01743CE10A3F}"/>
          </ac:picMkLst>
        </pc:picChg>
        <pc:picChg chg="mod">
          <ac:chgData name="CLINGHAN, Karlyn" userId="S::karlyn.clinghan@health.gov.au::39b42c86-a65c-47d9-89f0-f59bd58bda5c" providerId="AD" clId="Web-{F99F38FE-4EB7-0036-A208-808D39C0E6E8}" dt="2025-11-30T23:39:42.325" v="311" actId="1076"/>
          <ac:picMkLst>
            <pc:docMk/>
            <pc:sldMk cId="3957334410" sldId="2142533043"/>
            <ac:picMk id="50" creationId="{46AD5BA0-4CDF-50F5-2F64-36E352C0A241}"/>
          </ac:picMkLst>
        </pc:picChg>
        <pc:cxnChg chg="mod">
          <ac:chgData name="CLINGHAN, Karlyn" userId="S::karlyn.clinghan@health.gov.au::39b42c86-a65c-47d9-89f0-f59bd58bda5c" providerId="AD" clId="Web-{F99F38FE-4EB7-0036-A208-808D39C0E6E8}" dt="2025-11-30T23:39:42.528" v="320" actId="1076"/>
          <ac:cxnSpMkLst>
            <pc:docMk/>
            <pc:sldMk cId="3957334410" sldId="2142533043"/>
            <ac:cxnSpMk id="14" creationId="{8CE8C1BB-FC5E-A4E4-E9D8-5F494D8F927B}"/>
          </ac:cxnSpMkLst>
        </pc:cxnChg>
        <pc:cxnChg chg="mod">
          <ac:chgData name="CLINGHAN, Karlyn" userId="S::karlyn.clinghan@health.gov.au::39b42c86-a65c-47d9-89f0-f59bd58bda5c" providerId="AD" clId="Web-{F99F38FE-4EB7-0036-A208-808D39C0E6E8}" dt="2025-11-30T23:39:42.731" v="329" actId="1076"/>
          <ac:cxnSpMkLst>
            <pc:docMk/>
            <pc:sldMk cId="3957334410" sldId="2142533043"/>
            <ac:cxnSpMk id="33" creationId="{52CA7492-2885-57D3-F62E-72EAB419D21C}"/>
          </ac:cxnSpMkLst>
        </pc:cxnChg>
      </pc:sldChg>
      <pc:sldChg chg="addSp delSp modSp add replId">
        <pc:chgData name="CLINGHAN, Karlyn" userId="S::karlyn.clinghan@health.gov.au::39b42c86-a65c-47d9-89f0-f59bd58bda5c" providerId="AD" clId="Web-{F99F38FE-4EB7-0036-A208-808D39C0E6E8}" dt="2025-12-01T01:58:56.718" v="657" actId="1076"/>
        <pc:sldMkLst>
          <pc:docMk/>
          <pc:sldMk cId="1509746099" sldId="2142533051"/>
        </pc:sldMkLst>
        <pc:spChg chg="add mod">
          <ac:chgData name="CLINGHAN, Karlyn" userId="S::karlyn.clinghan@health.gov.au::39b42c86-a65c-47d9-89f0-f59bd58bda5c" providerId="AD" clId="Web-{F99F38FE-4EB7-0036-A208-808D39C0E6E8}" dt="2025-12-01T01:58:56.718" v="657" actId="1076"/>
          <ac:spMkLst>
            <pc:docMk/>
            <pc:sldMk cId="1509746099" sldId="2142533051"/>
            <ac:spMk id="8" creationId="{9530CE78-C674-AAD4-C688-40B447159BCA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56:31.139" v="537" actId="14100"/>
          <ac:spMkLst>
            <pc:docMk/>
            <pc:sldMk cId="1509746099" sldId="2142533051"/>
            <ac:spMk id="34" creationId="{6031299E-19D6-4E84-381A-635CB1D2873A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1-30T23:56:41.640" v="548" actId="20577"/>
          <ac:spMkLst>
            <pc:docMk/>
            <pc:sldMk cId="1509746099" sldId="2142533051"/>
            <ac:spMk id="36" creationId="{C285E74F-D19A-6735-E980-8E354AFEFADE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2-01T01:57:25.414" v="640" actId="20577"/>
          <ac:spMkLst>
            <pc:docMk/>
            <pc:sldMk cId="1509746099" sldId="2142533051"/>
            <ac:spMk id="44" creationId="{12DAFB2E-A82C-E860-F949-7AD01F97C5DF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2-01T01:58:56.624" v="652" actId="1076"/>
          <ac:spMkLst>
            <pc:docMk/>
            <pc:sldMk cId="1509746099" sldId="2142533051"/>
            <ac:spMk id="50" creationId="{D383FEB4-9C98-E54C-A9DF-BC08D0BBA8E6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2-01T01:58:56.656" v="654" actId="1076"/>
          <ac:spMkLst>
            <pc:docMk/>
            <pc:sldMk cId="1509746099" sldId="2142533051"/>
            <ac:spMk id="52" creationId="{865DADC7-6944-2104-952F-F9A4AF388158}"/>
          </ac:spMkLst>
        </pc:spChg>
        <pc:spChg chg="mod">
          <ac:chgData name="CLINGHAN, Karlyn" userId="S::karlyn.clinghan@health.gov.au::39b42c86-a65c-47d9-89f0-f59bd58bda5c" providerId="AD" clId="Web-{F99F38FE-4EB7-0036-A208-808D39C0E6E8}" dt="2025-12-01T01:58:56.687" v="655" actId="1076"/>
          <ac:spMkLst>
            <pc:docMk/>
            <pc:sldMk cId="1509746099" sldId="2142533051"/>
            <ac:spMk id="53" creationId="{1C479BC8-BEBB-6A0B-48AC-67835FDA68F5}"/>
          </ac:spMkLst>
        </pc:spChg>
        <pc:grpChg chg="mod">
          <ac:chgData name="CLINGHAN, Karlyn" userId="S::karlyn.clinghan@health.gov.au::39b42c86-a65c-47d9-89f0-f59bd58bda5c" providerId="AD" clId="Web-{F99F38FE-4EB7-0036-A208-808D39C0E6E8}" dt="2025-12-01T01:58:56.609" v="651" actId="1076"/>
          <ac:grpSpMkLst>
            <pc:docMk/>
            <pc:sldMk cId="1509746099" sldId="2142533051"/>
            <ac:grpSpMk id="45" creationId="{9BEE9406-A2E2-E438-2CC1-7B7482011F3A}"/>
          </ac:grpSpMkLst>
        </pc:grpChg>
        <pc:grpChg chg="mod">
          <ac:chgData name="CLINGHAN, Karlyn" userId="S::karlyn.clinghan@health.gov.au::39b42c86-a65c-47d9-89f0-f59bd58bda5c" providerId="AD" clId="Web-{F99F38FE-4EB7-0036-A208-808D39C0E6E8}" dt="2025-12-01T01:58:56.546" v="649" actId="1076"/>
          <ac:grpSpMkLst>
            <pc:docMk/>
            <pc:sldMk cId="1509746099" sldId="2142533051"/>
            <ac:grpSpMk id="46" creationId="{738A7955-9017-9A9A-0882-1052F78A96E3}"/>
          </ac:grpSpMkLst>
        </pc:grpChg>
        <pc:grpChg chg="mod">
          <ac:chgData name="CLINGHAN, Karlyn" userId="S::karlyn.clinghan@health.gov.au::39b42c86-a65c-47d9-89f0-f59bd58bda5c" providerId="AD" clId="Web-{F99F38FE-4EB7-0036-A208-808D39C0E6E8}" dt="2025-12-01T01:58:56.577" v="650" actId="1076"/>
          <ac:grpSpMkLst>
            <pc:docMk/>
            <pc:sldMk cId="1509746099" sldId="2142533051"/>
            <ac:grpSpMk id="47" creationId="{60E6D51F-65EC-E1DE-ED49-51328353922E}"/>
          </ac:grpSpMkLst>
        </pc:grpChg>
        <pc:grpChg chg="mod">
          <ac:chgData name="CLINGHAN, Karlyn" userId="S::karlyn.clinghan@health.gov.au::39b42c86-a65c-47d9-89f0-f59bd58bda5c" providerId="AD" clId="Web-{F99F38FE-4EB7-0036-A208-808D39C0E6E8}" dt="2025-12-01T01:58:56.531" v="648" actId="1076"/>
          <ac:grpSpMkLst>
            <pc:docMk/>
            <pc:sldMk cId="1509746099" sldId="2142533051"/>
            <ac:grpSpMk id="48" creationId="{C0E1C478-1365-84FB-5EAA-509596ADA9D2}"/>
          </ac:grpSpMkLst>
        </pc:grpChg>
        <pc:grpChg chg="mod">
          <ac:chgData name="CLINGHAN, Karlyn" userId="S::karlyn.clinghan@health.gov.au::39b42c86-a65c-47d9-89f0-f59bd58bda5c" providerId="AD" clId="Web-{F99F38FE-4EB7-0036-A208-808D39C0E6E8}" dt="2025-12-01T01:58:38.983" v="647" actId="1076"/>
          <ac:grpSpMkLst>
            <pc:docMk/>
            <pc:sldMk cId="1509746099" sldId="2142533051"/>
            <ac:grpSpMk id="49" creationId="{C45D1DD0-646B-0BB7-B26B-A38AF09285D3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AF0D8-0FF8-4BD4-8BD0-5404918DDBEE}" type="datetimeFigureOut">
              <a:rPr lang="en-AU" smtClean="0"/>
              <a:t>16/12/2025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F6169-CCA2-4EEE-A172-04768820A0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82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E64102-0563-2D5F-5D31-55935B1135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DA69BC-4537-A354-E869-10A0C3F773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A633B2-B26E-BD5F-A73F-4742D43232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148D6B-0ED1-7B1A-FF84-2CAF861778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8F6169-CCA2-4EEE-A172-04768820A02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2430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2319A7-B611-EC20-82E4-4F10AEAC48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EC547AE-664B-FBB3-9800-72DE8F8616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F05394-923D-9619-164B-3B06BE61DC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2FBA32-9409-77ED-B130-06EE0EBB06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8F6169-CCA2-4EEE-A172-04768820A02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3659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A3022C-FFFD-4D2D-D813-64A1D396B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FA177D-7F39-D71E-C03E-8D4E5A5A6C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9C731A-2B34-4604-5CC9-3E516E1DD3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A099CF-3B62-C7BB-804C-284FE849D4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8F6169-CCA2-4EEE-A172-04768820A02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83297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8F6169-CCA2-4EEE-A172-04768820A02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2705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6BEB8C-00C5-99FC-7384-288EC2BC3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C9A2C82-B1FB-CC5C-D336-997D8D8CDC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2E0D38-6E84-8550-8E06-0990A382A8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BAA06F-7E7B-B68D-063D-271F82EA50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5C3022-1A81-4F38-B58C-DB484DCE5BE4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66156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2ED17-7C7B-5BB0-FE76-A4C0FD24B4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9F1276-E9F0-3CBD-2062-7C947FF112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9F9590-E69F-2AEA-20B9-8809049A8D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42E9A2-F08B-A9FD-2681-2DC72E0A21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5C3022-1A81-4F38-B58C-DB484DCE5BE4}" type="slidenum">
              <a:rPr kumimoji="0" lang="en-A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A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61181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Font typeface="Arial" panose="020B0604020202020204" pitchFamily="34" charset="0"/>
            </a:pP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8F6169-CCA2-4EEE-A172-04768820A02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6620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  <a:p>
            <a:endParaRPr lang="en-AU" dirty="0"/>
          </a:p>
          <a:p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8F6169-CCA2-4EEE-A172-04768820A021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0321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DBF0C0-FC39-CDF0-6C07-5B70A9DFB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807642-7CF0-8B24-4492-9C5F89BBFC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9FAA41D-B88A-5B9B-08F1-085DF6E0BE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4B9C68-7756-3D91-6305-1B28E6D660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8F6169-CCA2-4EEE-A172-04768820A021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56780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0.png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B4E77-8FDA-F583-16B4-8B9F566D9B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8382C0-9A37-0138-660E-C18771FB11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CE137-C124-A80F-0322-C4BEB6454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8714-36E0-4BFE-B1C9-4C1009911ED5}" type="datetimeFigureOut">
              <a:rPr lang="en-AU" smtClean="0"/>
              <a:t>16/12/2025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E9131-0177-DE47-0E37-5839BB72B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9B7E8-1520-AF65-D0C2-D1345D341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B134-24F8-4B80-B43B-A912229CE8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6989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1B919-1DBC-99C8-8C76-935D3A93E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1C4D0C-2E90-D4AD-6F36-00CC87D296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E85E8-5A75-330B-5392-7DC2A0A9B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8714-36E0-4BFE-B1C9-4C1009911ED5}" type="datetimeFigureOut">
              <a:rPr lang="en-AU" smtClean="0"/>
              <a:t>16/12/2025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BBD588-1F64-2952-CDDD-697F60ABE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9F3B2-CA78-B6D5-0F02-D79376377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B134-24F8-4B80-B43B-A912229CE8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3615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C98EF6-8C33-C1F8-C898-34FFA7DD51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218B79-3C6A-96E2-0A49-E4B140FEFF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76A46-C7D6-EACA-02DA-E0FAE01CD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8714-36E0-4BFE-B1C9-4C1009911ED5}" type="datetimeFigureOut">
              <a:rPr lang="en-AU" smtClean="0"/>
              <a:t>16/12/2025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942B6-2BD9-7364-F861-B6D0B09A9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07CC9-4728-C56B-9E2B-36982A7E6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B134-24F8-4B80-B43B-A912229CE8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88618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to the left text to the right regu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A9D404C3-66AC-4F5D-B603-81E568BBB31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91072" y="2160001"/>
            <a:ext cx="5000929" cy="64987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063" indent="0" algn="ctr">
              <a:buNone/>
              <a:defRPr sz="2000"/>
            </a:lvl2pPr>
            <a:lvl3pPr marL="914126" indent="0" algn="ctr">
              <a:buNone/>
              <a:defRPr sz="1800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US"/>
              <a:t>Text to the right image to the left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13D23F28-4147-4427-AFC6-57090065C1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91072" y="2950663"/>
            <a:ext cx="5000929" cy="28273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aseline="0">
                <a:solidFill>
                  <a:schemeClr val="bg2"/>
                </a:solidFill>
              </a:defRPr>
            </a:lvl1pPr>
            <a:lvl2pPr>
              <a:defRPr baseline="0"/>
            </a:lvl2pPr>
            <a:lvl3pPr>
              <a:defRPr baseline="0"/>
            </a:lvl3pPr>
          </a:lstStyle>
          <a:p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text content here</a:t>
            </a:r>
          </a:p>
          <a:p>
            <a:pPr marL="742727" lvl="1" indent="-285664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dot points here</a:t>
            </a:r>
          </a:p>
          <a:p>
            <a:pPr marL="742727" lvl="1" indent="-285664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</a:p>
          <a:p>
            <a:pPr marL="742727" lvl="1" indent="-285664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</a:p>
          <a:p>
            <a:pPr marL="1199790" lvl="2" indent="-285664" algn="l">
              <a:buFont typeface="Arial" panose="020B0604020202020204" pitchFamily="34" charset="0"/>
              <a:buChar char="ꟷ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 point here</a:t>
            </a:r>
          </a:p>
          <a:p>
            <a:pPr marL="1199790" lvl="2" indent="-285664" algn="l">
              <a:buFont typeface="Arial" panose="020B0604020202020204" pitchFamily="34" charset="0"/>
              <a:buChar char="ꟷ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  <a:endParaRPr lang="en-AU" sz="1400" spc="-30" baseline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9C50274-C7D3-44E5-BBF2-A3CF690B095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99999" y="2314576"/>
            <a:ext cx="5195888" cy="3463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AU"/>
              <a:t>Insert your picture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02C00-F79A-4B66-ABD2-B367591E838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r"/>
            <a:r>
              <a:rPr lang="en-AU"/>
              <a:t>Therapeutic Goods Administration – tga.gov.au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5971B5-ACF4-46CD-AA81-01E2925979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00000" y="1080001"/>
            <a:ext cx="10392001" cy="896937"/>
          </a:xfrm>
          <a:prstGeom prst="rect">
            <a:avLst/>
          </a:prstGeom>
        </p:spPr>
        <p:txBody>
          <a:bodyPr anchor="b"/>
          <a:lstStyle>
            <a:lvl1pPr algn="l">
              <a:defRPr sz="2999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Heading 1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39669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 of Cou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view of the earth from space&#10;&#10;Description automatically generated with low confidence">
            <a:extLst>
              <a:ext uri="{FF2B5EF4-FFF2-40B4-BE49-F238E27FC236}">
                <a16:creationId xmlns:a16="http://schemas.microsoft.com/office/drawing/2014/main" id="{2280CF0E-6594-4B46-A08E-FF33ED2DB2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" b="36132"/>
          <a:stretch/>
        </p:blipFill>
        <p:spPr>
          <a:xfrm>
            <a:off x="0" y="2488336"/>
            <a:ext cx="12192000" cy="4392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FB8DC8-0E7F-4EE8-9DF4-D0FEF930470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r"/>
            <a:r>
              <a:rPr lang="en-AU"/>
              <a:t>Therapeutic Goods Administration – tga.gov.au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A93D94-E9A0-4F40-98F8-755BDED7192C}"/>
              </a:ext>
            </a:extLst>
          </p:cNvPr>
          <p:cNvSpPr txBox="1"/>
          <p:nvPr userDrawn="1"/>
        </p:nvSpPr>
        <p:spPr>
          <a:xfrm>
            <a:off x="899999" y="914419"/>
            <a:ext cx="103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AU" sz="3200">
                <a:solidFill>
                  <a:srgbClr val="002060"/>
                </a:solidFill>
              </a:rPr>
              <a:t>Acknowledgement of Country</a:t>
            </a:r>
            <a:endParaRPr lang="en-US" sz="3200">
              <a:solidFill>
                <a:srgbClr val="00206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F40636-82DF-4924-94EF-C9FBF868BAA6}"/>
              </a:ext>
            </a:extLst>
          </p:cNvPr>
          <p:cNvSpPr txBox="1"/>
          <p:nvPr userDrawn="1"/>
        </p:nvSpPr>
        <p:spPr>
          <a:xfrm>
            <a:off x="1749285" y="1687732"/>
            <a:ext cx="86934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/>
              <a:t>I would like to acknowledge the Traditional Owners and Custodians of the lands on which we meet today and pay my respects to Elders past and present.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/>
              <a:t>I would like to extend that acknowledgement and respect to any </a:t>
            </a:r>
            <a:br>
              <a:rPr lang="en-AU"/>
            </a:br>
            <a:r>
              <a:rPr lang="en-AU"/>
              <a:t>Aboriginal and Torres Strait Islander peoples here today.</a:t>
            </a:r>
          </a:p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1810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0C09BA6-F5D2-4E0D-9B6F-3A67B7D74B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9998" y="1558008"/>
            <a:ext cx="10391999" cy="5826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000" spc="-5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Subheading/quote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B859153-760C-4645-AD81-0E57F600CB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99999" y="2325758"/>
            <a:ext cx="10391998" cy="362517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</a:defRPr>
            </a:lvl1pPr>
            <a:lvl2pPr marL="457200" indent="-252000" defTabSz="720000">
              <a:buClr>
                <a:schemeClr val="tx1"/>
              </a:buClr>
              <a:buFont typeface="Arial" panose="020B0604020202020204" pitchFamily="34" charset="0"/>
              <a:buChar char="•"/>
              <a:defRPr baseline="0">
                <a:solidFill>
                  <a:schemeClr val="tx1"/>
                </a:solidFill>
              </a:defRPr>
            </a:lvl2pPr>
            <a:lvl3pPr marL="914400" indent="-252000">
              <a:buClr>
                <a:schemeClr val="tx1"/>
              </a:buClr>
              <a:buFont typeface="Arial" panose="020B0604020202020204" pitchFamily="34" charset="0"/>
              <a:buChar char="•"/>
              <a:defRPr baseline="0">
                <a:solidFill>
                  <a:schemeClr val="tx1"/>
                </a:solidFill>
              </a:defRPr>
            </a:lvl3pPr>
          </a:lstStyle>
          <a:p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text content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dot points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</a:p>
          <a:p>
            <a:pPr marL="1200150" lvl="2" indent="-285750" algn="l">
              <a:buFont typeface="Arial" panose="020B0604020202020204" pitchFamily="34" charset="0"/>
              <a:buChar char="ꟷ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 point here</a:t>
            </a:r>
          </a:p>
          <a:p>
            <a:pPr marL="1200150" lvl="2" indent="-285750" algn="l">
              <a:buFont typeface="Arial" panose="020B0604020202020204" pitchFamily="34" charset="0"/>
              <a:buChar char="ꟷ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  <a:endParaRPr lang="en-AU" sz="1400" spc="-30" baseline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FB8DC8-0E7F-4EE8-9DF4-D0FEF930470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r"/>
            <a:r>
              <a:rPr lang="en-AU"/>
              <a:t>Therapeutic Goods Administration – tga.gov.au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6A8E1B58-273E-48FB-B816-FAAD11F98B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00000" y="833508"/>
            <a:ext cx="10392000" cy="550018"/>
          </a:xfrm>
          <a:prstGeom prst="rect">
            <a:avLst/>
          </a:prstGeom>
          <a:ln>
            <a:noFill/>
          </a:ln>
        </p:spPr>
        <p:txBody>
          <a:bodyPr anchor="b" anchorCtr="0"/>
          <a:lstStyle>
            <a:lvl1pPr marL="0" indent="0">
              <a:buNone/>
              <a:defRPr sz="3000" spc="-5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Heading 1</a:t>
            </a:r>
          </a:p>
        </p:txBody>
      </p:sp>
    </p:spTree>
    <p:extLst>
      <p:ext uri="{BB962C8B-B14F-4D97-AF65-F5344CB8AC3E}">
        <p14:creationId xmlns:p14="http://schemas.microsoft.com/office/powerpoint/2010/main" val="213196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50587FEE-372E-47C5-9B57-2A37ECDEAA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9998" y="2160588"/>
            <a:ext cx="10391999" cy="649287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000" spc="-5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Subheading/quote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F2373BA-F140-41A9-9A23-ED9DC3A291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99999" y="2993525"/>
            <a:ext cx="5000929" cy="28273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+mn-lt"/>
              </a:defRPr>
            </a:lvl1pPr>
            <a:lvl2pPr>
              <a:defRPr baseline="0">
                <a:solidFill>
                  <a:schemeClr val="tx1"/>
                </a:solidFill>
                <a:latin typeface="+mn-lt"/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</a:lstStyle>
          <a:p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text content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dot points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</a:p>
          <a:p>
            <a:pPr marL="1200150" lvl="2" indent="-285750" algn="l">
              <a:buFont typeface="Arial" panose="020B0604020202020204" pitchFamily="34" charset="0"/>
              <a:buChar char="ꟷ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 point here</a:t>
            </a:r>
          </a:p>
          <a:p>
            <a:pPr marL="1200150" lvl="2" indent="-285750" algn="l">
              <a:buFont typeface="Arial" panose="020B0604020202020204" pitchFamily="34" charset="0"/>
              <a:buChar char="ꟷ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  <a:endParaRPr lang="en-AU" sz="1400" spc="-30" baseline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094DD040-151B-44BE-98B8-55929DDFD1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91074" y="2993525"/>
            <a:ext cx="5000929" cy="28273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aseline="0">
                <a:solidFill>
                  <a:schemeClr val="bg2"/>
                </a:solidFill>
              </a:defRPr>
            </a:lvl1pPr>
            <a:lvl2pPr>
              <a:defRPr baseline="0"/>
            </a:lvl2pPr>
            <a:lvl3pPr>
              <a:defRPr baseline="0"/>
            </a:lvl3pPr>
          </a:lstStyle>
          <a:p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text content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dot points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</a:p>
          <a:p>
            <a:pPr marL="1200150" lvl="2" indent="-285750" algn="l">
              <a:buFont typeface="Arial" panose="020B0604020202020204" pitchFamily="34" charset="0"/>
              <a:buChar char="ꟷ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 point here</a:t>
            </a:r>
          </a:p>
          <a:p>
            <a:pPr marL="1200150" lvl="2" indent="-285750" algn="l">
              <a:buFont typeface="Arial" panose="020B0604020202020204" pitchFamily="34" charset="0"/>
              <a:buChar char="ꟷ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  <a:endParaRPr lang="en-AU" sz="1400" spc="-30" baseline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46245F-8E7A-4AF3-8128-B5AF2944130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r"/>
            <a:r>
              <a:rPr lang="en-AU"/>
              <a:t>Therapeutic Goods Administration – tga.gov.au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94F65EC0-A0B4-4394-BD34-E02316F622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9999" y="1079999"/>
            <a:ext cx="10392000" cy="896938"/>
          </a:xfrm>
          <a:prstGeom prst="rect">
            <a:avLst/>
          </a:prstGeom>
        </p:spPr>
        <p:txBody>
          <a:bodyPr anchor="b" anchorCtr="0"/>
          <a:lstStyle>
            <a:lvl1pPr marL="0" indent="0">
              <a:buNone/>
              <a:defRPr sz="3000" spc="-5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Heading 1</a:t>
            </a:r>
          </a:p>
        </p:txBody>
      </p:sp>
    </p:spTree>
    <p:extLst>
      <p:ext uri="{BB962C8B-B14F-4D97-AF65-F5344CB8AC3E}">
        <p14:creationId xmlns:p14="http://schemas.microsoft.com/office/powerpoint/2010/main" val="11923380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o the left image to the right regu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A9D404C3-66AC-4F5D-B603-81E568BBB31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9999" y="2160000"/>
            <a:ext cx="5000929" cy="64987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Text to the left image to the right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8199E346-0738-4EAF-9695-5EB8D5DDC9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99999" y="2809876"/>
            <a:ext cx="5000929" cy="296812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aseline="0">
                <a:solidFill>
                  <a:schemeClr val="bg2"/>
                </a:solidFill>
              </a:defRPr>
            </a:lvl1pPr>
            <a:lvl2pPr>
              <a:lnSpc>
                <a:spcPct val="80000"/>
              </a:lnSpc>
              <a:defRPr baseline="0"/>
            </a:lvl2pPr>
            <a:lvl3pPr>
              <a:defRPr baseline="0"/>
            </a:lvl3pPr>
          </a:lstStyle>
          <a:p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text content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dot points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</a:p>
          <a:p>
            <a:pPr marL="1200150" lvl="2" indent="-285750" algn="l">
              <a:buFont typeface="Arial" panose="020B0604020202020204" pitchFamily="34" charset="0"/>
              <a:buChar char="ꟷ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 point here</a:t>
            </a:r>
          </a:p>
          <a:p>
            <a:pPr marL="1200150" lvl="2" indent="-285750" algn="l">
              <a:buFont typeface="Arial" panose="020B0604020202020204" pitchFamily="34" charset="0"/>
              <a:buChar char="ꟷ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  <a:endParaRPr lang="en-AU" sz="1400" spc="-30" baseline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781E0B1-153B-46DD-BC90-FDDCD85888B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05525" y="2314575"/>
            <a:ext cx="5195888" cy="3463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AU"/>
              <a:t>Insert your picture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AC56A-4766-4428-A597-25A0DEB5F55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r"/>
            <a:r>
              <a:rPr lang="en-AU"/>
              <a:t>Therapeutic Goods Administration – tga.gov.au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EF2D5DD-6A05-4618-9B20-84681DB0CEB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9999" y="1080000"/>
            <a:ext cx="10392001" cy="896937"/>
          </a:xfrm>
          <a:prstGeom prst="rect">
            <a:avLst/>
          </a:prstGeom>
        </p:spPr>
        <p:txBody>
          <a:bodyPr anchor="b"/>
          <a:lstStyle>
            <a:lvl1pPr algn="l">
              <a:defRPr sz="3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Heading 1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1838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to the left text to the right regu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A9D404C3-66AC-4F5D-B603-81E568BBB31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91071" y="2160000"/>
            <a:ext cx="5000929" cy="64987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Text to the right image to the left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13D23F28-4147-4427-AFC6-57090065C1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91071" y="2950662"/>
            <a:ext cx="5000929" cy="28273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aseline="0">
                <a:solidFill>
                  <a:schemeClr val="bg2"/>
                </a:solidFill>
              </a:defRPr>
            </a:lvl1pPr>
            <a:lvl2pPr>
              <a:defRPr baseline="0"/>
            </a:lvl2pPr>
            <a:lvl3pPr>
              <a:defRPr baseline="0"/>
            </a:lvl3pPr>
          </a:lstStyle>
          <a:p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text content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dot points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</a:p>
          <a:p>
            <a:pPr marL="1200150" lvl="2" indent="-285750" algn="l">
              <a:buFont typeface="Arial" panose="020B0604020202020204" pitchFamily="34" charset="0"/>
              <a:buChar char="ꟷ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 point here</a:t>
            </a:r>
          </a:p>
          <a:p>
            <a:pPr marL="1200150" lvl="2" indent="-285750" algn="l">
              <a:buFont typeface="Arial" panose="020B0604020202020204" pitchFamily="34" charset="0"/>
              <a:buChar char="ꟷ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  <a:endParaRPr lang="en-AU" sz="1400" spc="-30" baseline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9C50274-C7D3-44E5-BBF2-A3CF690B095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99999" y="2314575"/>
            <a:ext cx="5195888" cy="3463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AU"/>
              <a:t>Insert your picture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02C00-F79A-4B66-ABD2-B367591E838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r"/>
            <a:r>
              <a:rPr lang="en-AU"/>
              <a:t>Therapeutic Goods Administration – tga.gov.au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D5971B5-ACF4-46CD-AA81-01E2925979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9999" y="1080000"/>
            <a:ext cx="10392001" cy="896937"/>
          </a:xfrm>
          <a:prstGeom prst="rect">
            <a:avLst/>
          </a:prstGeom>
        </p:spPr>
        <p:txBody>
          <a:bodyPr anchor="b"/>
          <a:lstStyle>
            <a:lvl1pPr algn="l">
              <a:defRPr sz="3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Heading 1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482917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diagram slide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6C23A97-A65A-4F18-9EC3-C945F41632B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9999" y="1080000"/>
            <a:ext cx="10392001" cy="478425"/>
          </a:xfrm>
          <a:prstGeom prst="rect">
            <a:avLst/>
          </a:prstGeom>
        </p:spPr>
        <p:txBody>
          <a:bodyPr anchor="t"/>
          <a:lstStyle>
            <a:lvl1pPr algn="l">
              <a:defRPr sz="3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Graph slide heading</a:t>
            </a:r>
            <a:endParaRPr lang="en-AU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34E88E7-51A4-4AC5-8BC5-14C893627FF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9999" y="1681575"/>
            <a:ext cx="10392002" cy="47842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Chart/graph 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E997AC-7627-44E1-918D-436520C85F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00225" y="2198980"/>
            <a:ext cx="10391775" cy="6556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en-US" sz="1400" dirty="0" smtClean="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 sz="1400"/>
            </a:lvl3pPr>
          </a:lstStyle>
          <a:p>
            <a:pPr lvl="0"/>
            <a:r>
              <a:rPr lang="en-US"/>
              <a:t>Chart contextual information goes here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DB01521-75C4-4E3E-99DF-F0B82E4927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83480" y="3266625"/>
            <a:ext cx="2108520" cy="8366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lang="en-US" sz="1200" dirty="0" smtClean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Description for Chart A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85BF356C-78EA-456F-8320-FA3BC910532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83480" y="4868852"/>
            <a:ext cx="2108520" cy="8366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0" spc="-30" baseline="0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Description for Chart B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3F150DFD-18CA-488C-B120-C59CCD00CF5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9999" y="2874467"/>
            <a:ext cx="1895475" cy="3714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2"/>
                </a:solidFill>
              </a:defRPr>
            </a:lvl1pPr>
            <a:lvl2pPr>
              <a:defRPr sz="1400" b="1">
                <a:solidFill>
                  <a:schemeClr val="tx2"/>
                </a:solidFill>
              </a:defRPr>
            </a:lvl2pPr>
            <a:lvl3pPr>
              <a:defRPr sz="1400" b="1">
                <a:solidFill>
                  <a:schemeClr val="tx2"/>
                </a:solidFill>
              </a:defRPr>
            </a:lvl3pPr>
            <a:lvl4pPr>
              <a:defRPr sz="1400" b="1">
                <a:solidFill>
                  <a:schemeClr val="tx2"/>
                </a:solidFill>
              </a:defRPr>
            </a:lvl4pPr>
            <a:lvl5pPr>
              <a:defRPr sz="14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AU"/>
              <a:t>Chart A label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E2132931-ED03-48ED-8782-43169E5575A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9402" y="2874467"/>
            <a:ext cx="1895475" cy="3714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chemeClr val="tx2"/>
                </a:solidFill>
              </a:defRPr>
            </a:lvl1pPr>
            <a:lvl2pPr>
              <a:defRPr sz="1400" b="1">
                <a:solidFill>
                  <a:schemeClr val="tx2"/>
                </a:solidFill>
              </a:defRPr>
            </a:lvl2pPr>
            <a:lvl3pPr>
              <a:defRPr sz="1400" b="1">
                <a:solidFill>
                  <a:schemeClr val="tx2"/>
                </a:solidFill>
              </a:defRPr>
            </a:lvl3pPr>
            <a:lvl4pPr>
              <a:defRPr sz="1400" b="1">
                <a:solidFill>
                  <a:schemeClr val="tx2"/>
                </a:solidFill>
              </a:defRPr>
            </a:lvl4pPr>
            <a:lvl5pPr>
              <a:defRPr sz="1400" b="1">
                <a:solidFill>
                  <a:schemeClr val="tx2"/>
                </a:solidFill>
              </a:defRPr>
            </a:lvl5pPr>
          </a:lstStyle>
          <a:p>
            <a:pPr lvl="0"/>
            <a:r>
              <a:rPr lang="en-AU"/>
              <a:t>Chart B label</a:t>
            </a:r>
          </a:p>
        </p:txBody>
      </p:sp>
      <p:sp>
        <p:nvSpPr>
          <p:cNvPr id="22" name="Chart Placeholder 21">
            <a:extLst>
              <a:ext uri="{FF2B5EF4-FFF2-40B4-BE49-F238E27FC236}">
                <a16:creationId xmlns:a16="http://schemas.microsoft.com/office/drawing/2014/main" id="{7689DB7C-EEBE-4014-BD11-4804316574C7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900113" y="3263405"/>
            <a:ext cx="3060700" cy="2447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AU"/>
              <a:t>Insert your chart here</a:t>
            </a:r>
          </a:p>
        </p:txBody>
      </p:sp>
      <p:sp>
        <p:nvSpPr>
          <p:cNvPr id="24" name="Chart Placeholder 23">
            <a:extLst>
              <a:ext uri="{FF2B5EF4-FFF2-40B4-BE49-F238E27FC236}">
                <a16:creationId xmlns:a16="http://schemas.microsoft.com/office/drawing/2014/main" id="{5F0570C8-E3CD-4CE8-B8CC-4E6FC0C8A7C3}"/>
              </a:ext>
            </a:extLst>
          </p:cNvPr>
          <p:cNvSpPr>
            <a:spLocks noGrp="1"/>
          </p:cNvSpPr>
          <p:nvPr>
            <p:ph type="chart" sz="quarter" idx="16" hasCustomPrompt="1"/>
          </p:nvPr>
        </p:nvSpPr>
        <p:spPr>
          <a:xfrm>
            <a:off x="5089402" y="3263405"/>
            <a:ext cx="3060700" cy="2447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AU"/>
              <a:t>Insert your chart here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4F9137-7F5F-4A49-B433-E00BAC9E71F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algn="r"/>
            <a:r>
              <a:rPr lang="en-AU"/>
              <a:t>Therapeutic Goods Administration – tga.gov.au</a:t>
            </a:r>
          </a:p>
        </p:txBody>
      </p:sp>
    </p:spTree>
    <p:extLst>
      <p:ext uri="{BB962C8B-B14F-4D97-AF65-F5344CB8AC3E}">
        <p14:creationId xmlns:p14="http://schemas.microsoft.com/office/powerpoint/2010/main" val="1766550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/diagram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6E86D99-2ABB-499F-811C-569DBB540BD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9999" y="1080000"/>
            <a:ext cx="10315069" cy="478425"/>
          </a:xfrm>
          <a:prstGeom prst="rect">
            <a:avLst/>
          </a:prstGeom>
        </p:spPr>
        <p:txBody>
          <a:bodyPr anchor="t"/>
          <a:lstStyle>
            <a:lvl1pPr algn="l">
              <a:defRPr sz="3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Graph slide heading</a:t>
            </a:r>
            <a:endParaRPr lang="en-AU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58FFF74-0F43-4C85-B571-E6568BDF42E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9999" y="1681575"/>
            <a:ext cx="4480523" cy="478425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Chart/graph 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8DB2C3-06C6-4D4C-B97B-E082F33E78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9998" y="2169524"/>
            <a:ext cx="4480523" cy="3608475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  <a:lvl3pPr>
              <a:defRPr sz="1400"/>
            </a:lvl3pPr>
          </a:lstStyle>
          <a:p>
            <a:pPr lvl="0"/>
            <a:r>
              <a:rPr lang="en-US"/>
              <a:t>Add your slide text content here</a:t>
            </a:r>
          </a:p>
        </p:txBody>
      </p:sp>
      <p:sp>
        <p:nvSpPr>
          <p:cNvPr id="14" name="Chart Placeholder 13">
            <a:extLst>
              <a:ext uri="{FF2B5EF4-FFF2-40B4-BE49-F238E27FC236}">
                <a16:creationId xmlns:a16="http://schemas.microsoft.com/office/drawing/2014/main" id="{245EAF37-D677-43D4-A860-66D516E21622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096000" y="1681163"/>
            <a:ext cx="5119688" cy="4097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AU" sz="1200"/>
              <a:t>Insert your chart here</a:t>
            </a:r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F054A8-2232-4CCD-9FF3-44D42068948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AU"/>
              <a:t>Therapeutic Goods Administration – tga.gov.au</a:t>
            </a:r>
          </a:p>
        </p:txBody>
      </p:sp>
    </p:spTree>
    <p:extLst>
      <p:ext uri="{BB962C8B-B14F-4D97-AF65-F5344CB8AC3E}">
        <p14:creationId xmlns:p14="http://schemas.microsoft.com/office/powerpoint/2010/main" val="20630217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B4CBB-B27D-1508-4E6F-011D29D71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D2BF90-7371-EBB4-AD1C-03A8BB560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D7FE63-9527-79D2-E9F2-B7D6E7B9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8714-36E0-4BFE-B1C9-4C1009911ED5}" type="datetimeFigureOut">
              <a:rPr lang="en-AU" smtClean="0"/>
              <a:t>16/12/2025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6FCC3-3FA9-42F0-4037-F7E44E87A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E80A48-AC1C-D73D-805A-0E689FB89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B134-24F8-4B80-B43B-A912229CE8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58251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/media  fullscree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9333F3-AF8A-4DF3-9623-11D61DB60A0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219075"/>
            <a:ext cx="12192000" cy="615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AU" sz="1200"/>
              <a:t>Insert full screen image here</a:t>
            </a:r>
            <a:endParaRPr lang="en-AU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31D33AC-FCF4-42E9-A0B2-57B7A47AEC8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5811" y="6490142"/>
            <a:ext cx="3714750" cy="2667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05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Image courtesy of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B9384B5-8CE6-4A6E-A1C2-B1DC51C81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AU"/>
              <a:t>Therapeutic Goods Administration – tga.gov.au</a:t>
            </a:r>
          </a:p>
        </p:txBody>
      </p:sp>
    </p:spTree>
    <p:extLst>
      <p:ext uri="{BB962C8B-B14F-4D97-AF65-F5344CB8AC3E}">
        <p14:creationId xmlns:p14="http://schemas.microsoft.com/office/powerpoint/2010/main" val="704295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B9384B5-8CE6-4A6E-A1C2-B1DC51C81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AU"/>
              <a:t>Therapeutic Goods Administration – tga.gov.au</a:t>
            </a:r>
          </a:p>
        </p:txBody>
      </p:sp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835EEE68-FE42-4457-B034-2444E94C5987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3097213" y="1350963"/>
            <a:ext cx="6292850" cy="4437062"/>
          </a:xfrm>
          <a:prstGeom prst="rect">
            <a:avLst/>
          </a:prstGeom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73390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D7D53C-FCF1-4D1E-A546-FA1267E4FAF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00475" y="3590925"/>
            <a:ext cx="4591050" cy="5619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URL for more information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081941-2833-4292-A868-125E44C91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AU"/>
              <a:t>Therapeutic Goods Administration – tga.gov.au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E27248-EF91-47A9-9FBF-744B6F009CCC}"/>
              </a:ext>
            </a:extLst>
          </p:cNvPr>
          <p:cNvSpPr txBox="1"/>
          <p:nvPr userDrawn="1"/>
        </p:nvSpPr>
        <p:spPr>
          <a:xfrm>
            <a:off x="4934540" y="2844225"/>
            <a:ext cx="23229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rgbClr val="002060"/>
                </a:solidFill>
              </a:rPr>
              <a:t>Questions?</a:t>
            </a:r>
            <a:endParaRPr lang="en-AU" sz="32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316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80F58C-5670-4906-9D80-EF641A8038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8305" y="210764"/>
            <a:ext cx="8342512" cy="556723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432021B-65D9-499C-8C45-2D7744A052DA}"/>
              </a:ext>
            </a:extLst>
          </p:cNvPr>
          <p:cNvSpPr/>
          <p:nvPr userDrawn="1"/>
        </p:nvSpPr>
        <p:spPr>
          <a:xfrm>
            <a:off x="1184" y="209550"/>
            <a:ext cx="9057092" cy="5581650"/>
          </a:xfrm>
          <a:prstGeom prst="rect">
            <a:avLst/>
          </a:prstGeom>
          <a:gradFill>
            <a:gsLst>
              <a:gs pos="56000">
                <a:srgbClr val="0085CA"/>
              </a:gs>
              <a:gs pos="100000">
                <a:srgbClr val="0085CA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3B0863-FE9B-4410-B445-9253B333D97C}"/>
              </a:ext>
            </a:extLst>
          </p:cNvPr>
          <p:cNvSpPr/>
          <p:nvPr userDrawn="1"/>
        </p:nvSpPr>
        <p:spPr>
          <a:xfrm>
            <a:off x="899999" y="1080000"/>
            <a:ext cx="6491401" cy="400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2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38B209-1223-4B1C-8565-FFFE8606CF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80000" y="2160000"/>
            <a:ext cx="6120900" cy="117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Title of</a:t>
            </a:r>
            <a:br>
              <a:rPr lang="en-US"/>
            </a:br>
            <a:r>
              <a:rPr lang="en-US"/>
              <a:t>presentation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B7F25D-EEDA-4177-9F40-C11030A2231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80000" y="3600000"/>
            <a:ext cx="6120900" cy="12958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Presenter’s name/Sub-heading/quote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68250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EA5E9D0-1B23-42B6-923F-F973F23204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r="5262"/>
          <a:stretch/>
        </p:blipFill>
        <p:spPr>
          <a:xfrm>
            <a:off x="4785207" y="208496"/>
            <a:ext cx="7492787" cy="558270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68D9A43-267E-4949-9CFF-D575E89C0C81}"/>
              </a:ext>
            </a:extLst>
          </p:cNvPr>
          <p:cNvSpPr/>
          <p:nvPr userDrawn="1"/>
        </p:nvSpPr>
        <p:spPr>
          <a:xfrm>
            <a:off x="1184" y="209550"/>
            <a:ext cx="9057092" cy="5581650"/>
          </a:xfrm>
          <a:prstGeom prst="rect">
            <a:avLst/>
          </a:prstGeom>
          <a:gradFill>
            <a:gsLst>
              <a:gs pos="56000">
                <a:srgbClr val="0085CA"/>
              </a:gs>
              <a:gs pos="100000">
                <a:srgbClr val="0085CA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266AC8-113E-451D-9EF3-BDA93921157C}"/>
              </a:ext>
            </a:extLst>
          </p:cNvPr>
          <p:cNvSpPr/>
          <p:nvPr userDrawn="1"/>
        </p:nvSpPr>
        <p:spPr>
          <a:xfrm>
            <a:off x="899999" y="1080000"/>
            <a:ext cx="6491401" cy="400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38B209-1223-4B1C-8565-FFFE8606CF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80000" y="2160000"/>
            <a:ext cx="6120900" cy="117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Title of</a:t>
            </a:r>
            <a:br>
              <a:rPr lang="en-US"/>
            </a:br>
            <a:r>
              <a:rPr lang="en-US"/>
              <a:t>presentation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B7F25D-EEDA-4177-9F40-C11030A2231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80000" y="3600000"/>
            <a:ext cx="6120900" cy="12958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Presenter’s name/Sub-heading/quote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01165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EA5E9D0-1B23-42B6-923F-F973F23204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" r="5083"/>
          <a:stretch/>
        </p:blipFill>
        <p:spPr>
          <a:xfrm>
            <a:off x="4785207" y="208496"/>
            <a:ext cx="7492787" cy="558270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68D9A43-267E-4949-9CFF-D575E89C0C81}"/>
              </a:ext>
            </a:extLst>
          </p:cNvPr>
          <p:cNvSpPr/>
          <p:nvPr userDrawn="1"/>
        </p:nvSpPr>
        <p:spPr>
          <a:xfrm>
            <a:off x="1184" y="209550"/>
            <a:ext cx="9057092" cy="5581650"/>
          </a:xfrm>
          <a:prstGeom prst="rect">
            <a:avLst/>
          </a:prstGeom>
          <a:gradFill>
            <a:gsLst>
              <a:gs pos="56000">
                <a:srgbClr val="0085CA"/>
              </a:gs>
              <a:gs pos="100000">
                <a:srgbClr val="0085CA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266AC8-113E-451D-9EF3-BDA93921157C}"/>
              </a:ext>
            </a:extLst>
          </p:cNvPr>
          <p:cNvSpPr/>
          <p:nvPr userDrawn="1"/>
        </p:nvSpPr>
        <p:spPr>
          <a:xfrm>
            <a:off x="899999" y="1080000"/>
            <a:ext cx="6491401" cy="400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38B209-1223-4B1C-8565-FFFE8606CF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80000" y="2160000"/>
            <a:ext cx="6120900" cy="117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Title of</a:t>
            </a:r>
            <a:br>
              <a:rPr lang="en-US"/>
            </a:br>
            <a:r>
              <a:rPr lang="en-US"/>
              <a:t>presentation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B7F25D-EEDA-4177-9F40-C11030A2231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80000" y="3600000"/>
            <a:ext cx="6120900" cy="12958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Presenter’s name/Sub-heading/quote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23219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EA5E9D0-1B23-42B6-923F-F973F23204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2" r="12252"/>
          <a:stretch/>
        </p:blipFill>
        <p:spPr>
          <a:xfrm>
            <a:off x="4785207" y="208496"/>
            <a:ext cx="7492787" cy="558270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68D9A43-267E-4949-9CFF-D575E89C0C81}"/>
              </a:ext>
            </a:extLst>
          </p:cNvPr>
          <p:cNvSpPr/>
          <p:nvPr userDrawn="1"/>
        </p:nvSpPr>
        <p:spPr>
          <a:xfrm>
            <a:off x="1184" y="209550"/>
            <a:ext cx="9057092" cy="5581650"/>
          </a:xfrm>
          <a:prstGeom prst="rect">
            <a:avLst/>
          </a:prstGeom>
          <a:gradFill>
            <a:gsLst>
              <a:gs pos="56000">
                <a:srgbClr val="0085CA"/>
              </a:gs>
              <a:gs pos="100000">
                <a:srgbClr val="0085CA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266AC8-113E-451D-9EF3-BDA93921157C}"/>
              </a:ext>
            </a:extLst>
          </p:cNvPr>
          <p:cNvSpPr/>
          <p:nvPr userDrawn="1"/>
        </p:nvSpPr>
        <p:spPr>
          <a:xfrm>
            <a:off x="899999" y="1080000"/>
            <a:ext cx="6491401" cy="400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38B209-1223-4B1C-8565-FFFE8606CF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80000" y="2160000"/>
            <a:ext cx="6120900" cy="117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Title of</a:t>
            </a:r>
            <a:br>
              <a:rPr lang="en-US"/>
            </a:br>
            <a:r>
              <a:rPr lang="en-US"/>
              <a:t>presentation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B7F25D-EEDA-4177-9F40-C11030A2231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80000" y="3600000"/>
            <a:ext cx="6120900" cy="12958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Presenter’s name/Sub-heading/quote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67934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EA5E9D0-1B23-42B6-923F-F973F23204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2" r="12272"/>
          <a:stretch/>
        </p:blipFill>
        <p:spPr>
          <a:xfrm>
            <a:off x="4785207" y="208496"/>
            <a:ext cx="7492787" cy="558270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68D9A43-267E-4949-9CFF-D575E89C0C81}"/>
              </a:ext>
            </a:extLst>
          </p:cNvPr>
          <p:cNvSpPr/>
          <p:nvPr userDrawn="1"/>
        </p:nvSpPr>
        <p:spPr>
          <a:xfrm>
            <a:off x="1184" y="209550"/>
            <a:ext cx="9057092" cy="5581650"/>
          </a:xfrm>
          <a:prstGeom prst="rect">
            <a:avLst/>
          </a:prstGeom>
          <a:gradFill>
            <a:gsLst>
              <a:gs pos="56000">
                <a:srgbClr val="0085CA"/>
              </a:gs>
              <a:gs pos="100000">
                <a:srgbClr val="0085CA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266AC8-113E-451D-9EF3-BDA93921157C}"/>
              </a:ext>
            </a:extLst>
          </p:cNvPr>
          <p:cNvSpPr/>
          <p:nvPr userDrawn="1"/>
        </p:nvSpPr>
        <p:spPr>
          <a:xfrm>
            <a:off x="899999" y="1080000"/>
            <a:ext cx="6491401" cy="400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38B209-1223-4B1C-8565-FFFE8606CF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80000" y="2160000"/>
            <a:ext cx="6120900" cy="1170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Title of</a:t>
            </a:r>
            <a:br>
              <a:rPr lang="en-US"/>
            </a:br>
            <a:r>
              <a:rPr lang="en-US"/>
              <a:t>presentation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B7F25D-EEDA-4177-9F40-C11030A2231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80000" y="3600000"/>
            <a:ext cx="6120900" cy="12958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Presenter’s name/Sub-heading/quote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64668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50587FEE-372E-47C5-9B57-2A37ECDEAA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99998" y="2160588"/>
            <a:ext cx="10391999" cy="649287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000" spc="-5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Subheading/quote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F2373BA-F140-41A9-9A23-ED9DC3A291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99999" y="2993525"/>
            <a:ext cx="5000929" cy="28273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+mn-lt"/>
              </a:defRPr>
            </a:lvl1pPr>
            <a:lvl2pPr>
              <a:defRPr baseline="0">
                <a:solidFill>
                  <a:schemeClr val="tx1"/>
                </a:solidFill>
                <a:latin typeface="+mn-lt"/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</a:lstStyle>
          <a:p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text content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dot points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</a:p>
          <a:p>
            <a:pPr marL="1200150" lvl="2" indent="-285750" algn="l">
              <a:buFont typeface="Arial" panose="020B0604020202020204" pitchFamily="34" charset="0"/>
              <a:buChar char="ꟷ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 point here</a:t>
            </a:r>
          </a:p>
          <a:p>
            <a:pPr marL="1200150" lvl="2" indent="-285750" algn="l">
              <a:buFont typeface="Arial" panose="020B0604020202020204" pitchFamily="34" charset="0"/>
              <a:buChar char="ꟷ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  <a:endParaRPr lang="en-AU" sz="1400" spc="-30" baseline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094DD040-151B-44BE-98B8-55929DDFD1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91074" y="2993525"/>
            <a:ext cx="5000929" cy="28273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aseline="0">
                <a:solidFill>
                  <a:schemeClr val="bg2"/>
                </a:solidFill>
              </a:defRPr>
            </a:lvl1pPr>
            <a:lvl2pPr>
              <a:defRPr baseline="0"/>
            </a:lvl2pPr>
            <a:lvl3pPr>
              <a:defRPr baseline="0"/>
            </a:lvl3pPr>
          </a:lstStyle>
          <a:p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text content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your dot points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</a:p>
          <a:p>
            <a:pPr marL="1200150" lvl="2" indent="-285750" algn="l">
              <a:buFont typeface="Arial" panose="020B0604020202020204" pitchFamily="34" charset="0"/>
              <a:buChar char="ꟷ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 point here</a:t>
            </a:r>
          </a:p>
          <a:p>
            <a:pPr marL="1200150" lvl="2" indent="-285750" algn="l">
              <a:buFont typeface="Arial" panose="020B0604020202020204" pitchFamily="34" charset="0"/>
              <a:buChar char="ꟷ"/>
            </a:pPr>
            <a:r>
              <a:rPr lang="en-US" sz="1400" spc="-3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here</a:t>
            </a:r>
            <a:endParaRPr lang="en-AU" sz="1400" spc="-30" baseline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46245F-8E7A-4AF3-8128-B5AF2944130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r"/>
            <a:r>
              <a:rPr lang="en-AU"/>
              <a:t>Therapeutic Goods Administration – tga.gov.au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94F65EC0-A0B4-4394-BD34-E02316F622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99999" y="1079999"/>
            <a:ext cx="10392000" cy="896938"/>
          </a:xfrm>
          <a:prstGeom prst="rect">
            <a:avLst/>
          </a:prstGeom>
        </p:spPr>
        <p:txBody>
          <a:bodyPr anchor="b" anchorCtr="0"/>
          <a:lstStyle>
            <a:lvl1pPr marL="0" indent="0">
              <a:buNone/>
              <a:defRPr sz="3000" spc="-5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Heading 1</a:t>
            </a:r>
          </a:p>
        </p:txBody>
      </p:sp>
    </p:spTree>
    <p:extLst>
      <p:ext uri="{BB962C8B-B14F-4D97-AF65-F5344CB8AC3E}">
        <p14:creationId xmlns:p14="http://schemas.microsoft.com/office/powerpoint/2010/main" val="14903885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B9384B5-8CE6-4A6E-A1C2-B1DC51C81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en-AU"/>
              <a:t>Therapeutic Goods Administration – tga.gov.au</a:t>
            </a:r>
          </a:p>
        </p:txBody>
      </p:sp>
      <p:sp>
        <p:nvSpPr>
          <p:cNvPr id="6" name="SmartArt Placeholder 5">
            <a:extLst>
              <a:ext uri="{FF2B5EF4-FFF2-40B4-BE49-F238E27FC236}">
                <a16:creationId xmlns:a16="http://schemas.microsoft.com/office/drawing/2014/main" id="{835EEE68-FE42-4457-B034-2444E94C5987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3097213" y="1350963"/>
            <a:ext cx="6292850" cy="4437062"/>
          </a:xfrm>
          <a:prstGeom prst="rect">
            <a:avLst/>
          </a:prstGeom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0754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21E34-8E7D-B0A0-76C8-F73A487E0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CA5ED8-B7FE-8A77-5AC5-31E3CEFCC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DC55F-708E-B9A7-76C7-6E2B90E05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8714-36E0-4BFE-B1C9-4C1009911ED5}" type="datetimeFigureOut">
              <a:rPr lang="en-AU" smtClean="0"/>
              <a:t>16/12/2025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4F6BA8-F8F3-E5B6-4A96-7CF74BA55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88874C-3A96-8921-1D4B-E032A5EB6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B134-24F8-4B80-B43B-A912229CE8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177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urple and black background&#10;&#10;AI-generated content may be incorrect.">
            <a:extLst>
              <a:ext uri="{FF2B5EF4-FFF2-40B4-BE49-F238E27FC236}">
                <a16:creationId xmlns:a16="http://schemas.microsoft.com/office/drawing/2014/main" id="{24447EE1-DBB9-B4F2-EBBB-67127D2781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1095616-51FA-F5A3-B365-788C9AEB4E0E}"/>
              </a:ext>
            </a:extLst>
          </p:cNvPr>
          <p:cNvSpPr/>
          <p:nvPr userDrawn="1"/>
        </p:nvSpPr>
        <p:spPr>
          <a:xfrm>
            <a:off x="789933" y="872566"/>
            <a:ext cx="6491401" cy="400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2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62A84E2-07AC-CD2E-0AF9-87E6CD05D0FD}"/>
              </a:ext>
            </a:extLst>
          </p:cNvPr>
          <p:cNvSpPr/>
          <p:nvPr userDrawn="1"/>
        </p:nvSpPr>
        <p:spPr>
          <a:xfrm>
            <a:off x="353786" y="5682343"/>
            <a:ext cx="4218214" cy="1039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0" name="Picture 19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EF6259C4-E3AD-0BF2-D4C5-A9996BDF61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76" y="5866892"/>
            <a:ext cx="3238724" cy="67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0156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017358D-1E7B-9082-752C-1895020AAC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" r="5083"/>
          <a:stretch/>
        </p:blipFill>
        <p:spPr>
          <a:xfrm>
            <a:off x="4768275" y="178865"/>
            <a:ext cx="7492787" cy="5582704"/>
          </a:xfrm>
          <a:prstGeom prst="rect">
            <a:avLst/>
          </a:prstGeom>
        </p:spPr>
      </p:pic>
      <p:pic>
        <p:nvPicPr>
          <p:cNvPr id="8" name="Picture 7" descr="A purple and blue gradient&#10;&#10;AI-generated content may be incorrect.">
            <a:extLst>
              <a:ext uri="{FF2B5EF4-FFF2-40B4-BE49-F238E27FC236}">
                <a16:creationId xmlns:a16="http://schemas.microsoft.com/office/drawing/2014/main" id="{567660BA-03A1-C4EC-7ADD-DFC5082C4C8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66" y="0"/>
            <a:ext cx="12191999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42044BE-37CD-D1F3-E739-0C2B1B7C9626}"/>
              </a:ext>
            </a:extLst>
          </p:cNvPr>
          <p:cNvSpPr/>
          <p:nvPr userDrawn="1"/>
        </p:nvSpPr>
        <p:spPr>
          <a:xfrm>
            <a:off x="789933" y="872566"/>
            <a:ext cx="6491401" cy="400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2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FA32AC-27B7-F918-DF43-8B07EF08398F}"/>
              </a:ext>
            </a:extLst>
          </p:cNvPr>
          <p:cNvSpPr/>
          <p:nvPr userDrawn="1"/>
        </p:nvSpPr>
        <p:spPr>
          <a:xfrm>
            <a:off x="353786" y="5682343"/>
            <a:ext cx="4218214" cy="1039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4" name="Picture 1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720EA589-5CAD-21A1-66E4-78ECC87BB73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76" y="5866892"/>
            <a:ext cx="3238724" cy="67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2616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re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and white logo with a kangaroo and a shield&#10;&#10;AI-generated content may be incorrect.">
            <a:extLst>
              <a:ext uri="{FF2B5EF4-FFF2-40B4-BE49-F238E27FC236}">
                <a16:creationId xmlns:a16="http://schemas.microsoft.com/office/drawing/2014/main" id="{69CBB2C8-43BB-3B82-B321-9B0A69A504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776" y="2029094"/>
            <a:ext cx="5102362" cy="225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2799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blue and white rectangle with a blue border&#10;&#10;AI-generated content may be incorrect.">
            <a:extLst>
              <a:ext uri="{FF2B5EF4-FFF2-40B4-BE49-F238E27FC236}">
                <a16:creationId xmlns:a16="http://schemas.microsoft.com/office/drawing/2014/main" id="{8EEBFA89-0606-4FC9-EF2B-837448F2803E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F725CF41-AF96-32EC-DCB8-DBD054BB37F9}"/>
              </a:ext>
            </a:extLst>
          </p:cNvPr>
          <p:cNvSpPr/>
          <p:nvPr userDrawn="1"/>
        </p:nvSpPr>
        <p:spPr>
          <a:xfrm>
            <a:off x="3920065" y="5320254"/>
            <a:ext cx="719667" cy="719667"/>
          </a:xfrm>
          <a:prstGeom prst="ellipse">
            <a:avLst/>
          </a:prstGeom>
          <a:solidFill>
            <a:srgbClr val="C5B4E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214CCB5-1262-B156-542E-5E8612FD9DBB}"/>
              </a:ext>
            </a:extLst>
          </p:cNvPr>
          <p:cNvSpPr/>
          <p:nvPr userDrawn="1"/>
        </p:nvSpPr>
        <p:spPr>
          <a:xfrm>
            <a:off x="3920066" y="2310031"/>
            <a:ext cx="719667" cy="719667"/>
          </a:xfrm>
          <a:prstGeom prst="ellipse">
            <a:avLst/>
          </a:prstGeom>
          <a:solidFill>
            <a:srgbClr val="7D55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486A982-319C-34F7-08ED-B5BB49A50602}"/>
              </a:ext>
            </a:extLst>
          </p:cNvPr>
          <p:cNvSpPr/>
          <p:nvPr userDrawn="1"/>
        </p:nvSpPr>
        <p:spPr>
          <a:xfrm>
            <a:off x="3920065" y="3338731"/>
            <a:ext cx="719667" cy="719667"/>
          </a:xfrm>
          <a:prstGeom prst="ellipse">
            <a:avLst/>
          </a:prstGeom>
          <a:solidFill>
            <a:srgbClr val="9678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935139C-AF48-AA7A-1052-B5D00369518E}"/>
              </a:ext>
            </a:extLst>
          </p:cNvPr>
          <p:cNvSpPr/>
          <p:nvPr userDrawn="1"/>
        </p:nvSpPr>
        <p:spPr>
          <a:xfrm>
            <a:off x="3920064" y="4291554"/>
            <a:ext cx="719667" cy="719667"/>
          </a:xfrm>
          <a:prstGeom prst="ellipse">
            <a:avLst/>
          </a:prstGeom>
          <a:solidFill>
            <a:srgbClr val="AD96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FCE3BA8-C5DC-CB69-9D8D-DFE34604D426}"/>
              </a:ext>
            </a:extLst>
          </p:cNvPr>
          <p:cNvSpPr/>
          <p:nvPr userDrawn="1"/>
        </p:nvSpPr>
        <p:spPr>
          <a:xfrm>
            <a:off x="3920065" y="1337477"/>
            <a:ext cx="719667" cy="719667"/>
          </a:xfrm>
          <a:prstGeom prst="ellipse">
            <a:avLst/>
          </a:prstGeom>
          <a:solidFill>
            <a:srgbClr val="4400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9" name="Flowchart: Off-page Connector 28">
            <a:extLst>
              <a:ext uri="{FF2B5EF4-FFF2-40B4-BE49-F238E27FC236}">
                <a16:creationId xmlns:a16="http://schemas.microsoft.com/office/drawing/2014/main" id="{B96FC88F-82E7-B069-96DD-4D0495367119}"/>
              </a:ext>
            </a:extLst>
          </p:cNvPr>
          <p:cNvSpPr/>
          <p:nvPr userDrawn="1"/>
        </p:nvSpPr>
        <p:spPr>
          <a:xfrm rot="16200000">
            <a:off x="1266711" y="476018"/>
            <a:ext cx="878647" cy="3412068"/>
          </a:xfrm>
          <a:prstGeom prst="flowChartOffpageConnector">
            <a:avLst/>
          </a:prstGeom>
          <a:solidFill>
            <a:srgbClr val="4400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539DEC1-D3AF-2861-4701-1A8FD0D1BC6F}"/>
              </a:ext>
            </a:extLst>
          </p:cNvPr>
          <p:cNvCxnSpPr>
            <a:cxnSpLocks/>
          </p:cNvCxnSpPr>
          <p:nvPr userDrawn="1"/>
        </p:nvCxnSpPr>
        <p:spPr>
          <a:xfrm>
            <a:off x="1444740" y="2781300"/>
            <a:ext cx="0" cy="391583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170178A-9484-24FA-C823-226395ECA700}"/>
              </a:ext>
            </a:extLst>
          </p:cNvPr>
          <p:cNvCxnSpPr>
            <a:cxnSpLocks/>
          </p:cNvCxnSpPr>
          <p:nvPr userDrawn="1"/>
        </p:nvCxnSpPr>
        <p:spPr>
          <a:xfrm>
            <a:off x="2333740" y="245533"/>
            <a:ext cx="0" cy="137583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headEnd type="oval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0660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white rectangle&#10;&#10;AI-generated content may be incorrect.">
            <a:extLst>
              <a:ext uri="{FF2B5EF4-FFF2-40B4-BE49-F238E27FC236}">
                <a16:creationId xmlns:a16="http://schemas.microsoft.com/office/drawing/2014/main" id="{EC3C94CB-E499-ED7B-D3E9-3CDC7BE4C54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13EDA8A6-2695-104C-9A56-EAD5E4E3C54D}"/>
              </a:ext>
            </a:extLst>
          </p:cNvPr>
          <p:cNvSpPr/>
          <p:nvPr userDrawn="1"/>
        </p:nvSpPr>
        <p:spPr>
          <a:xfrm>
            <a:off x="850899" y="5269454"/>
            <a:ext cx="719667" cy="719667"/>
          </a:xfrm>
          <a:prstGeom prst="ellipse">
            <a:avLst/>
          </a:prstGeom>
          <a:solidFill>
            <a:srgbClr val="C5B4E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87E310B-D93D-F1FF-A102-7A468997FD3D}"/>
              </a:ext>
            </a:extLst>
          </p:cNvPr>
          <p:cNvSpPr/>
          <p:nvPr userDrawn="1"/>
        </p:nvSpPr>
        <p:spPr>
          <a:xfrm>
            <a:off x="850900" y="2259231"/>
            <a:ext cx="719667" cy="719667"/>
          </a:xfrm>
          <a:prstGeom prst="ellipse">
            <a:avLst/>
          </a:prstGeom>
          <a:solidFill>
            <a:srgbClr val="7D55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380BAEC-3300-EDB2-858C-E1C14964898A}"/>
              </a:ext>
            </a:extLst>
          </p:cNvPr>
          <p:cNvSpPr/>
          <p:nvPr userDrawn="1"/>
        </p:nvSpPr>
        <p:spPr>
          <a:xfrm>
            <a:off x="850899" y="3287931"/>
            <a:ext cx="719667" cy="719667"/>
          </a:xfrm>
          <a:prstGeom prst="ellipse">
            <a:avLst/>
          </a:prstGeom>
          <a:solidFill>
            <a:srgbClr val="9678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6710325-DA0B-990A-AAF0-2C2BD64CC21B}"/>
              </a:ext>
            </a:extLst>
          </p:cNvPr>
          <p:cNvSpPr/>
          <p:nvPr userDrawn="1"/>
        </p:nvSpPr>
        <p:spPr>
          <a:xfrm>
            <a:off x="850898" y="4240754"/>
            <a:ext cx="719667" cy="719667"/>
          </a:xfrm>
          <a:prstGeom prst="ellipse">
            <a:avLst/>
          </a:prstGeom>
          <a:solidFill>
            <a:srgbClr val="AD96D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9983ACB-6D19-E3D1-C49F-85E253AC308E}"/>
              </a:ext>
            </a:extLst>
          </p:cNvPr>
          <p:cNvSpPr/>
          <p:nvPr userDrawn="1"/>
        </p:nvSpPr>
        <p:spPr>
          <a:xfrm>
            <a:off x="850899" y="1286677"/>
            <a:ext cx="719667" cy="719667"/>
          </a:xfrm>
          <a:prstGeom prst="ellipse">
            <a:avLst/>
          </a:prstGeom>
          <a:solidFill>
            <a:srgbClr val="4400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39037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E4924-BE21-4610-84F2-C5E354AFEA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B31C95-C728-4CF1-A392-06E332CBAC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6CC725-1BBD-4B6D-B86D-79A8B1BD8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557BA-F0A0-4F34-9517-C5AB5B91475F}" type="datetime1">
              <a:rPr lang="en-AU" smtClean="0"/>
              <a:t>16/12/2025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B50090-0470-430C-9F38-519B6190C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Draft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A5B44-6133-4496-946C-81CFCB0AB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C3A3-2731-41B4-8C23-F93CAD4E6B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460929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1F01A-5B48-4A8C-A465-FEBA2551D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547A1-5C96-4948-9CB4-3632F9E4EB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CB2D46-8450-4D87-94AE-2FFBE2183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26644-A98E-47E7-B3E2-FDA4C8A4C86F}" type="datetime1">
              <a:rPr lang="en-AU" smtClean="0"/>
              <a:t>16/12/2025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9B604-A6CE-42D9-A7BE-F347D5F6C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Draft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C7D72-8ABD-4216-8F3D-EEE1AF91B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C3A3-2731-41B4-8C23-F93CAD4E6B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20219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09BFB-ADED-43EB-AF41-7F9079871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A827A-6C78-4852-A4AF-16185E8E6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84AAA-5651-415A-AF4D-3A7337CD8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50528-F2B7-4ED0-A0A3-67BBA0760FFE}" type="datetime1">
              <a:rPr lang="en-AU" smtClean="0"/>
              <a:t>16/12/2025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6BA11-43FB-46B1-92B2-B18ADB244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Draft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4BC9F8-AD8C-4FD0-BF07-1A28568D1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C3A3-2731-41B4-8C23-F93CAD4E6B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50144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A4B8F-1524-496A-9651-FA43CAF30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EB20F-2F7F-4068-B621-AD173DF50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014FD0-D373-435A-84E7-90968240B2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14C06C-D2BA-4DA9-A4C3-F8EF4DFE3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B74E-8AF3-446B-94A2-74C5CC46CD20}" type="datetime1">
              <a:rPr lang="en-AU" smtClean="0"/>
              <a:t>16/12/2025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15DCB8-7428-429D-8889-F57E61F33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Draft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4A6AB8-F5C5-41AE-806B-2F888E699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C3A3-2731-41B4-8C23-F93CAD4E6B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657209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85392-CE2C-4FEC-9624-AD8CFA612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A6F315-C306-4B74-AA90-CBA5EAAC98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2D6961-D047-454B-B9ED-7A859454E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278F41-EC9E-48DD-A799-EEB081BD74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BB694E-CBF4-4BAB-A811-D39DA53939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5D8E32-0576-4E2D-BCB4-8AC8F7D66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4DE20-4382-4B4D-A355-CE3AABB0836F}" type="datetime1">
              <a:rPr lang="en-AU" smtClean="0"/>
              <a:t>16/12/2025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4EE5A0-A030-409C-B1B8-5B3DC873C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Draft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129452-95D1-487D-A815-B0D804B7D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C3A3-2731-41B4-8C23-F93CAD4E6B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2302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AAC4C-4A76-32E9-49E3-050329582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9536A-868C-0C28-DD78-D34DE368BD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5FB9BB-8E61-B6DC-7F99-6C5A6FFFE5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43588E-6228-1579-DC63-5207CAC83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8714-36E0-4BFE-B1C9-4C1009911ED5}" type="datetimeFigureOut">
              <a:rPr lang="en-AU" smtClean="0"/>
              <a:t>16/12/2025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E94921-11C5-6467-6A1E-B3BD0FC08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C0987F-4A87-9ADA-87E4-46CF0928B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B134-24F8-4B80-B43B-A912229CE8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88396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91856-348D-4456-8FEC-E653D923A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A1096D-B865-4CC5-8BE8-FA5302898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3582A-C9DA-4FCB-8D5D-3BD8C04F8FCF}" type="datetime1">
              <a:rPr lang="en-AU" smtClean="0"/>
              <a:t>16/12/2025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5BFABF-1BE7-4B6D-8C80-31D5FAB53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Draft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D3310F-DEC7-4E01-9D0C-4AB5649E9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C3A3-2731-41B4-8C23-F93CAD4E6B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4587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7EA268-A550-46AA-A72C-BFCC4D59C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964BE-1B27-4656-A08E-4581A84A6B8E}" type="datetime1">
              <a:rPr lang="en-AU" smtClean="0"/>
              <a:t>16/12/2025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7E551C-D8DD-4D90-8543-D4D4D4B26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Draft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673A98-F1AC-421A-BBF5-FBC11A9D5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C3A3-2731-41B4-8C23-F93CAD4E6B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7538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9304F-0660-4E14-9BD5-6268DD900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50379-8852-443C-AFBA-9FE5B90BC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0773C4-BA24-43E1-8F02-FC02430BD0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A84E68-D421-4520-9A3A-EE57DB51E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AF650-F1C5-4931-985F-67B57D54ACFA}" type="datetime1">
              <a:rPr lang="en-AU" smtClean="0"/>
              <a:t>16/12/2025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6D0981-27BC-4BDF-A60B-4957DA5C2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Draft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3C394A-5F3E-48A7-9BA5-AF3368AF4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C3A3-2731-41B4-8C23-F93CAD4E6B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49681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DC4FE-1123-40D5-8DA0-D374429F7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980745-063C-4BEB-8274-4ACF0DA8E1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AA0B2D-A9FE-4398-A53D-C7A65637A3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8BE482-B334-4D4A-8F34-9B7BC9E30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8B682-EC30-4E51-995A-261A173DEFDF}" type="datetime1">
              <a:rPr lang="en-AU" smtClean="0"/>
              <a:t>16/12/2025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F344E-3A3A-4E42-BC63-35F3276B6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Draft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0A16DF-6D7F-4154-83B0-D9E94BACF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C3A3-2731-41B4-8C23-F93CAD4E6B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13360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FA014-F64A-42C8-9125-53C33F037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F2EB5D-58B7-4C77-B57F-4941B2266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8505C-F1B5-42DC-BB96-4C66947C8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D18CC-A345-4905-9145-AE9E85A39E7E}" type="datetime1">
              <a:rPr lang="en-AU" smtClean="0"/>
              <a:t>16/12/2025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E6C96-6271-4306-BDFF-456F8E848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Draft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ED69C-91AD-449E-9D43-C8AA8976F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C3A3-2731-41B4-8C23-F93CAD4E6B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430388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E67F30-4469-4721-A752-3AAA853627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C56755-CF5C-435D-870C-491551CD06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CC3E6-7A79-4C33-8B99-1B0630E24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69EA6-68D7-4D12-B519-637E11DB1D84}" type="datetime1">
              <a:rPr lang="en-AU" smtClean="0"/>
              <a:t>16/12/2025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14CA30-DE7D-4BEA-8D0B-1BC6BFA68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Draft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87F7E-69D9-43F1-908F-10E6F2F02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CC3A3-2731-41B4-8C23-F93CAD4E6BF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8248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98680-FB31-D8CA-A8B9-F4E9A68B0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D225D-A9A6-D99C-B900-5A28C6A70A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92B024-B5DE-53BC-E8D8-30D32D0A7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D13C39-3796-9235-0AF7-8B529D6E1E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64A7A6-0B35-7BF6-5D45-246EBDAF55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16D4F8-5AFA-96A8-09F1-C59ACDDDD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8714-36E0-4BFE-B1C9-4C1009911ED5}" type="datetimeFigureOut">
              <a:rPr lang="en-AU" smtClean="0"/>
              <a:t>16/12/2025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074B9C-2F9C-AF97-E06A-B9F930306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26633A-5E3F-F492-555A-A782A30C7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B134-24F8-4B80-B43B-A912229CE8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9994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1472E-5ECF-297A-1465-5E19FED07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EFD74E-0690-C4CF-E626-BC672243F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8714-36E0-4BFE-B1C9-4C1009911ED5}" type="datetimeFigureOut">
              <a:rPr lang="en-AU" smtClean="0"/>
              <a:t>16/12/2025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AB7F56-F731-4C3B-C7DF-2ADF356BB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E4F98B-7041-660B-8517-907F9A9B1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B134-24F8-4B80-B43B-A912229CE8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687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E88D9A-C319-BAF5-47C1-1B24899A9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8714-36E0-4BFE-B1C9-4C1009911ED5}" type="datetimeFigureOut">
              <a:rPr lang="en-AU" smtClean="0"/>
              <a:t>16/12/2025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59DC93-83CB-2E42-DC7D-D24DAFBE3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144FC9-403E-92ED-FE69-5740B8FA2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B134-24F8-4B80-B43B-A912229CE8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9932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77B22-35E3-C8A6-D121-03E231FFE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209C2-B175-A39E-083D-F6FB718937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0A5F5B-ECCC-9F61-7FDE-DEA9B72F32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52C2A1-963A-A4F1-264F-D3D0CAA5B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8714-36E0-4BFE-B1C9-4C1009911ED5}" type="datetimeFigureOut">
              <a:rPr lang="en-AU" smtClean="0"/>
              <a:t>16/12/2025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437E47-8558-A949-1465-6560750ED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DC021-82F3-F0D0-927A-1B2963D78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B134-24F8-4B80-B43B-A912229CE8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13364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240A4-86CD-8016-9707-05CAB6CF7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EB6C5D-3E7A-028B-1B54-408D93FA8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66078C-0C38-818F-FE21-3551D530D1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ECAFA7-4F4D-03CD-74E9-10037DEF9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8714-36E0-4BFE-B1C9-4C1009911ED5}" type="datetimeFigureOut">
              <a:rPr lang="en-AU" smtClean="0"/>
              <a:t>16/12/2025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4304B6-F050-2DF9-3D47-646B29280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B6F97A-2CF4-5FC4-7792-1A92767C7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B134-24F8-4B80-B43B-A912229CE85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5228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3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028E91-041D-906A-D569-1FF969635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C765CE-96CC-3F5E-DBB5-4EF13DA0CC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D563A3-949F-CFBA-6791-315D942D7E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B98714-36E0-4BFE-B1C9-4C1009911ED5}" type="datetimeFigureOut">
              <a:rPr lang="en-AU" smtClean="0"/>
              <a:t>16/12/2025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BBF66E-A0F1-1080-685B-B1784DCE75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5DC33-17E3-343D-467E-A11883C79D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AFB134-24F8-4B80-B43B-A912229CE852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0F7B6B-87A8-48C1-68DD-FC76C9FFF8BF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785612" y="63500"/>
            <a:ext cx="652463" cy="1828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200">
                <a:solidFill>
                  <a:srgbClr val="FF0000">
                    <a:alpha val="50000"/>
                  </a:srgbClr>
                </a:solidFill>
                <a:latin typeface="Aptos" panose="020B0004020202020204" pitchFamily="34" charset="0"/>
              </a:rPr>
              <a:t>OFFICIAL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D8A09B-2791-188E-6588-90F49335BDCE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5612" y="6611620"/>
            <a:ext cx="652463" cy="1828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200">
                <a:solidFill>
                  <a:srgbClr val="FF0000">
                    <a:alpha val="50000"/>
                  </a:srgbClr>
                </a:solidFill>
                <a:latin typeface="Aptos" panose="020B000402020202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147137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A4FD354-B951-418F-A0CD-E6049C09C9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71129" y="640008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AU"/>
              <a:t>Therapeutic Goods Administration – tga.gov.au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B3F676-3B5E-6CE0-F54D-AF39D0C8FEC9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785612" y="63500"/>
            <a:ext cx="652463" cy="1828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200">
                <a:solidFill>
                  <a:srgbClr val="FF0000">
                    <a:alpha val="50000"/>
                  </a:srgbClr>
                </a:solidFill>
                <a:latin typeface="Aptos" panose="020B0004020202020204" pitchFamily="34" charset="0"/>
              </a:rPr>
              <a:t>OFFICIAL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2D04BE-497E-D6F0-C6EB-62CAA33DF6B8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5612" y="6611620"/>
            <a:ext cx="652463" cy="1828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200">
                <a:solidFill>
                  <a:srgbClr val="FF0000">
                    <a:alpha val="50000"/>
                  </a:srgbClr>
                </a:solidFill>
                <a:latin typeface="Aptos" panose="020B000402020202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7286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26E5BE-E0B2-4446-FF7E-361B95DF0DA8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785612" y="63500"/>
            <a:ext cx="652463" cy="1828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200">
                <a:solidFill>
                  <a:srgbClr val="FF0000">
                    <a:alpha val="50000"/>
                  </a:srgbClr>
                </a:solidFill>
                <a:latin typeface="Aptos" panose="020B0004020202020204" pitchFamily="34" charset="0"/>
              </a:rPr>
              <a:t>OFFICIAL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7E9AA8-70CF-3FF3-4E9D-28F845574305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5612" y="6611620"/>
            <a:ext cx="652463" cy="1828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200">
                <a:solidFill>
                  <a:srgbClr val="FF0000">
                    <a:alpha val="50000"/>
                  </a:srgbClr>
                </a:solidFill>
                <a:latin typeface="Aptos" panose="020B000402020202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3806772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2000" kern="1200">
          <a:solidFill>
            <a:srgbClr val="0085CA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37DC4A-128C-9C16-381D-DD96281B6570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785612" y="63500"/>
            <a:ext cx="652463" cy="1828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200">
                <a:solidFill>
                  <a:srgbClr val="FF0000">
                    <a:alpha val="50000"/>
                  </a:srgbClr>
                </a:solidFill>
                <a:latin typeface="Aptos" panose="020B0004020202020204" pitchFamily="34" charset="0"/>
              </a:rPr>
              <a:t>OFFICIAL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1F95EC-2754-9429-DED0-89C290059ED7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5612" y="6611620"/>
            <a:ext cx="652463" cy="1828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200">
                <a:solidFill>
                  <a:srgbClr val="FF0000">
                    <a:alpha val="50000"/>
                  </a:srgbClr>
                </a:solidFill>
                <a:latin typeface="Aptos" panose="020B000402020202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2416257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44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D188B90-6779-2F31-F14D-8A60811FA94D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785612" y="63500"/>
            <a:ext cx="652463" cy="1828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200">
                <a:solidFill>
                  <a:srgbClr val="FF0000">
                    <a:alpha val="50000"/>
                  </a:srgbClr>
                </a:solidFill>
                <a:latin typeface="Aptos" panose="020B0004020202020204" pitchFamily="34" charset="0"/>
              </a:rPr>
              <a:t>OFFICIAL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76F240-4413-C356-136C-D427CBAA0A98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5612" y="6611620"/>
            <a:ext cx="652463" cy="1828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200">
                <a:solidFill>
                  <a:srgbClr val="FF0000">
                    <a:alpha val="50000"/>
                  </a:srgbClr>
                </a:solidFill>
                <a:latin typeface="Aptos" panose="020B000402020202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1851244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6EAE410-F073-B7CB-8823-9D6490B3E8B5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785612" y="63500"/>
            <a:ext cx="652463" cy="1828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200">
                <a:solidFill>
                  <a:srgbClr val="FF0000">
                    <a:alpha val="50000"/>
                  </a:srgbClr>
                </a:solidFill>
                <a:latin typeface="Aptos" panose="020B0004020202020204" pitchFamily="34" charset="0"/>
              </a:rPr>
              <a:t>OFFICIAL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0D7D02-9687-49B8-D1CB-41612E2EC58B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5612" y="6611620"/>
            <a:ext cx="652463" cy="1828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200">
                <a:solidFill>
                  <a:srgbClr val="FF0000">
                    <a:alpha val="50000"/>
                  </a:srgbClr>
                </a:solidFill>
                <a:latin typeface="Aptos" panose="020B000402020202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467531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114C24-8AAE-4F0D-8FD4-87CCC7983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201894-528A-4409-AFB8-529E7AB3E1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693E1-012C-4B4E-8CE4-840B1E06DD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3666A-6848-4B54-B22C-53185B2DCE50}" type="datetime1">
              <a:rPr lang="en-AU" smtClean="0"/>
              <a:t>16/12/2025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F6D4FC-573D-4BDF-884A-BFE3591D99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/>
              <a:t>Draft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DB9F15-988D-4C62-AE1E-FBBA18CD79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CC3A3-2731-41B4-8C23-F93CAD4E6BFD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900AA1-06DB-AB42-8C7F-49BB67799448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785612" y="63500"/>
            <a:ext cx="652463" cy="1828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200">
                <a:solidFill>
                  <a:srgbClr val="FF0000">
                    <a:alpha val="50000"/>
                  </a:srgbClr>
                </a:solidFill>
                <a:latin typeface="Aptos" panose="020B0004020202020204" pitchFamily="34" charset="0"/>
              </a:rPr>
              <a:t>OFFICIAL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1B631E-1D9C-903D-7E73-108809D49B58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785612" y="6611620"/>
            <a:ext cx="652463" cy="1828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200">
                <a:solidFill>
                  <a:srgbClr val="FF0000">
                    <a:alpha val="50000"/>
                  </a:srgbClr>
                </a:solidFill>
                <a:latin typeface="Aptos" panose="020B000402020202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1530539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31.png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13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4" Type="http://schemas.openxmlformats.org/officeDocument/2006/relationships/hyperlink" Target="mailto:UDI@Health.gov.au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3.png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38.svg"/><Relationship Id="rId4" Type="http://schemas.openxmlformats.org/officeDocument/2006/relationships/image" Target="../media/image37.png"/><Relationship Id="rId9" Type="http://schemas.openxmlformats.org/officeDocument/2006/relationships/image" Target="../media/image36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UDI@health.gov.a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2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31.png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9858082-DB3C-77B6-A238-E4F8ADBC6AEA}"/>
              </a:ext>
            </a:extLst>
          </p:cNvPr>
          <p:cNvSpPr txBox="1">
            <a:spLocks/>
          </p:cNvSpPr>
          <p:nvPr/>
        </p:nvSpPr>
        <p:spPr>
          <a:xfrm>
            <a:off x="969934" y="1952566"/>
            <a:ext cx="6120900" cy="1170000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b="1" dirty="0">
                <a:solidFill>
                  <a:srgbClr val="440099"/>
                </a:solidFill>
              </a:rPr>
              <a:t>The Australian Unique Device Identification (UDI) system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1F585167-FC7C-13E2-DB70-A39D8D3D8F10}"/>
              </a:ext>
            </a:extLst>
          </p:cNvPr>
          <p:cNvSpPr txBox="1">
            <a:spLocks/>
          </p:cNvSpPr>
          <p:nvPr/>
        </p:nvSpPr>
        <p:spPr>
          <a:xfrm>
            <a:off x="969934" y="3903784"/>
            <a:ext cx="6120900" cy="784631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>
                <a:solidFill>
                  <a:srgbClr val="440099"/>
                </a:solidFill>
              </a:rPr>
              <a:t>M2M introduction </a:t>
            </a:r>
          </a:p>
          <a:p>
            <a:r>
              <a:rPr lang="en-AU" dirty="0">
                <a:solidFill>
                  <a:srgbClr val="440099"/>
                </a:solidFill>
              </a:rPr>
              <a:t>Version 1.0, December 2025</a:t>
            </a:r>
          </a:p>
        </p:txBody>
      </p:sp>
    </p:spTree>
    <p:extLst>
      <p:ext uri="{BB962C8B-B14F-4D97-AF65-F5344CB8AC3E}">
        <p14:creationId xmlns:p14="http://schemas.microsoft.com/office/powerpoint/2010/main" val="948766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27B057-ECB4-38D3-FE05-A70B09D09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278B43C-B765-7894-8B9E-993C388BB3C5}"/>
              </a:ext>
            </a:extLst>
          </p:cNvPr>
          <p:cNvSpPr/>
          <p:nvPr/>
        </p:nvSpPr>
        <p:spPr>
          <a:xfrm>
            <a:off x="321468" y="3750069"/>
            <a:ext cx="11541001" cy="2396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Thir</a:t>
            </a:r>
            <a:r>
              <a:rPr lang="en-AU" sz="2000" b="1" dirty="0">
                <a:solidFill>
                  <a:prstClr val="black"/>
                </a:solidFill>
                <a:latin typeface="Calibri" panose="020F0502020204030204"/>
              </a:rPr>
              <a:t>d party data provider</a:t>
            </a:r>
            <a:endParaRPr kumimoji="0" lang="en-A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AE936D18-232C-EDDB-2E4D-42F6C1CAA895}"/>
              </a:ext>
            </a:extLst>
          </p:cNvPr>
          <p:cNvSpPr/>
          <p:nvPr/>
        </p:nvSpPr>
        <p:spPr>
          <a:xfrm>
            <a:off x="323262" y="1425662"/>
            <a:ext cx="11542921" cy="21219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Sponsor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51627DB3-0B39-B0B1-EBA2-F2E0DFF62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9050"/>
            <a:ext cx="12192000" cy="245889"/>
          </a:xfrm>
          <a:prstGeom prst="rect">
            <a:avLst/>
          </a:prstGeom>
        </p:spPr>
      </p:pic>
      <p:sp>
        <p:nvSpPr>
          <p:cNvPr id="67" name="Flowchart: Alternate Process 66">
            <a:extLst>
              <a:ext uri="{FF2B5EF4-FFF2-40B4-BE49-F238E27FC236}">
                <a16:creationId xmlns:a16="http://schemas.microsoft.com/office/drawing/2014/main" id="{EF3FAF2D-E828-A543-208B-87A96771BA5B}"/>
              </a:ext>
            </a:extLst>
          </p:cNvPr>
          <p:cNvSpPr/>
          <p:nvPr/>
        </p:nvSpPr>
        <p:spPr>
          <a:xfrm>
            <a:off x="641421" y="1965917"/>
            <a:ext cx="2558663" cy="1365079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APIM Portal</a:t>
            </a:r>
          </a:p>
        </p:txBody>
      </p:sp>
      <p:sp>
        <p:nvSpPr>
          <p:cNvPr id="65" name="Flowchart: Alternate Process 64">
            <a:extLst>
              <a:ext uri="{FF2B5EF4-FFF2-40B4-BE49-F238E27FC236}">
                <a16:creationId xmlns:a16="http://schemas.microsoft.com/office/drawing/2014/main" id="{C625F543-3716-F65F-E8AB-94131A8CE23E}"/>
              </a:ext>
            </a:extLst>
          </p:cNvPr>
          <p:cNvSpPr/>
          <p:nvPr/>
        </p:nvSpPr>
        <p:spPr>
          <a:xfrm>
            <a:off x="1882280" y="2076993"/>
            <a:ext cx="1079578" cy="721418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Generate Subscription Key</a:t>
            </a:r>
          </a:p>
        </p:txBody>
      </p:sp>
      <p:sp>
        <p:nvSpPr>
          <p:cNvPr id="89" name="Flowchart: Alternate Process 88">
            <a:extLst>
              <a:ext uri="{FF2B5EF4-FFF2-40B4-BE49-F238E27FC236}">
                <a16:creationId xmlns:a16="http://schemas.microsoft.com/office/drawing/2014/main" id="{68BB6AD3-56A1-F877-8798-0FC0283F28BA}"/>
              </a:ext>
            </a:extLst>
          </p:cNvPr>
          <p:cNvSpPr/>
          <p:nvPr/>
        </p:nvSpPr>
        <p:spPr>
          <a:xfrm>
            <a:off x="774628" y="2076994"/>
            <a:ext cx="1079578" cy="73723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1" dirty="0">
                <a:solidFill>
                  <a:prstClr val="black"/>
                </a:solidFill>
                <a:latin typeface="Calibri" panose="020F0502020204030204"/>
              </a:rPr>
              <a:t>Log</a:t>
            </a: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using TBS credentials</a:t>
            </a:r>
          </a:p>
        </p:txBody>
      </p:sp>
      <p:pic>
        <p:nvPicPr>
          <p:cNvPr id="50" name="Graphic 49" descr="Lock with solid fill">
            <a:extLst>
              <a:ext uri="{FF2B5EF4-FFF2-40B4-BE49-F238E27FC236}">
                <a16:creationId xmlns:a16="http://schemas.microsoft.com/office/drawing/2014/main" id="{46AD5BA0-4CDF-50F5-2F64-36E352C0A2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726240" y="2574762"/>
            <a:ext cx="307261" cy="307261"/>
          </a:xfrm>
          <a:prstGeom prst="rect">
            <a:avLst/>
          </a:prstGeom>
        </p:spPr>
      </p:pic>
      <p:sp>
        <p:nvSpPr>
          <p:cNvPr id="53" name="Title 5">
            <a:extLst>
              <a:ext uri="{FF2B5EF4-FFF2-40B4-BE49-F238E27FC236}">
                <a16:creationId xmlns:a16="http://schemas.microsoft.com/office/drawing/2014/main" id="{76C39033-7E45-8EF0-3332-9B2F4F9894C9}"/>
              </a:ext>
            </a:extLst>
          </p:cNvPr>
          <p:cNvSpPr txBox="1">
            <a:spLocks/>
          </p:cNvSpPr>
          <p:nvPr/>
        </p:nvSpPr>
        <p:spPr>
          <a:xfrm>
            <a:off x="401236" y="433159"/>
            <a:ext cx="10946468" cy="586657"/>
          </a:xfrm>
          <a:prstGeom prst="rect">
            <a:avLst/>
          </a:prstGeom>
        </p:spPr>
        <p:txBody>
          <a:bodyPr anchor="b"/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0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2400" b="0" i="0" u="none" strike="noStrike" kern="1200" cap="none" spc="0" normalizeH="0" baseline="0" noProof="0">
                <a:ln>
                  <a:noFill/>
                </a:ln>
                <a:solidFill>
                  <a:srgbClr val="440099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Submitting</a:t>
            </a:r>
            <a:r>
              <a:rPr lang="en-AU" sz="2400">
                <a:solidFill>
                  <a:srgbClr val="440099"/>
                </a:solidFill>
              </a:rPr>
              <a:t> via third party data provider (Pre-Production)</a:t>
            </a:r>
            <a:endParaRPr kumimoji="0" lang="en-AU" sz="2400" b="0" i="0" u="none" strike="noStrike" kern="1200" cap="none" spc="0" normalizeH="0" baseline="0" noProof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C84815EF-EA2B-B944-3E51-087E1FCD6F58}"/>
              </a:ext>
            </a:extLst>
          </p:cNvPr>
          <p:cNvSpPr/>
          <p:nvPr/>
        </p:nvSpPr>
        <p:spPr>
          <a:xfrm>
            <a:off x="6981499" y="4326611"/>
            <a:ext cx="1261367" cy="1365079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External System</a:t>
            </a:r>
          </a:p>
        </p:txBody>
      </p:sp>
      <p:sp>
        <p:nvSpPr>
          <p:cNvPr id="4" name="Flowchart: Alternate Process 3">
            <a:extLst>
              <a:ext uri="{FF2B5EF4-FFF2-40B4-BE49-F238E27FC236}">
                <a16:creationId xmlns:a16="http://schemas.microsoft.com/office/drawing/2014/main" id="{B3238AAB-357E-1A26-692D-A01F6AEB4372}"/>
              </a:ext>
            </a:extLst>
          </p:cNvPr>
          <p:cNvSpPr/>
          <p:nvPr/>
        </p:nvSpPr>
        <p:spPr>
          <a:xfrm>
            <a:off x="494657" y="4326611"/>
            <a:ext cx="2702595" cy="1365079"/>
          </a:xfrm>
          <a:prstGeom prst="flowChartAlternateProcess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Manual process</a:t>
            </a:r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0B6DA8F4-A283-7F26-7387-C8DEB0217505}"/>
              </a:ext>
            </a:extLst>
          </p:cNvPr>
          <p:cNvSpPr/>
          <p:nvPr/>
        </p:nvSpPr>
        <p:spPr>
          <a:xfrm>
            <a:off x="858505" y="4427738"/>
            <a:ext cx="828000" cy="747180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Request Client ID &amp; Secret</a:t>
            </a:r>
          </a:p>
        </p:txBody>
      </p:sp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6E042D07-AA96-1123-F53D-017DDD08B273}"/>
              </a:ext>
            </a:extLst>
          </p:cNvPr>
          <p:cNvSpPr/>
          <p:nvPr/>
        </p:nvSpPr>
        <p:spPr>
          <a:xfrm>
            <a:off x="2001313" y="4437688"/>
            <a:ext cx="828000" cy="721792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Receive Client ID &amp; Secret</a:t>
            </a: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6AD40E89-B294-572C-16A4-481C0812480F}"/>
              </a:ext>
            </a:extLst>
          </p:cNvPr>
          <p:cNvSpPr/>
          <p:nvPr/>
        </p:nvSpPr>
        <p:spPr>
          <a:xfrm>
            <a:off x="9854205" y="4326611"/>
            <a:ext cx="1570025" cy="1326496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ctr">
              <a:defRPr/>
            </a:pPr>
            <a:r>
              <a:rPr kumimoji="0" lang="en-AU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AusUDID</a:t>
            </a:r>
            <a:r>
              <a:rPr lang="en-AU" sz="1400" b="1" dirty="0">
                <a:solidFill>
                  <a:prstClr val="white"/>
                </a:solidFill>
                <a:latin typeface="Calibri" panose="020F0502020204030204"/>
              </a:rPr>
              <a:t> (Pre-Production)</a:t>
            </a:r>
            <a:endParaRPr lang="en-AU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11" name="Flowchart: Alternate Process 10">
            <a:extLst>
              <a:ext uri="{FF2B5EF4-FFF2-40B4-BE49-F238E27FC236}">
                <a16:creationId xmlns:a16="http://schemas.microsoft.com/office/drawing/2014/main" id="{C8B58FCC-C980-201E-C50A-D62CA9319F77}"/>
              </a:ext>
            </a:extLst>
          </p:cNvPr>
          <p:cNvSpPr/>
          <p:nvPr/>
        </p:nvSpPr>
        <p:spPr>
          <a:xfrm>
            <a:off x="10074275" y="4432365"/>
            <a:ext cx="1155949" cy="540000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Store data</a:t>
            </a:r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E4F1DF9D-C3FF-D9E3-D1F6-F38C51DBF133}"/>
              </a:ext>
            </a:extLst>
          </p:cNvPr>
          <p:cNvSpPr/>
          <p:nvPr/>
        </p:nvSpPr>
        <p:spPr>
          <a:xfrm>
            <a:off x="8669948" y="4331086"/>
            <a:ext cx="1043083" cy="1312583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AusUDID API</a:t>
            </a:r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F0C958B2-FFD9-3F98-3339-522D9F39C7B9}"/>
              </a:ext>
            </a:extLst>
          </p:cNvPr>
          <p:cNvSpPr/>
          <p:nvPr/>
        </p:nvSpPr>
        <p:spPr>
          <a:xfrm>
            <a:off x="8780623" y="4535381"/>
            <a:ext cx="828000" cy="335705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Validate</a:t>
            </a:r>
          </a:p>
        </p:txBody>
      </p:sp>
      <p:cxnSp>
        <p:nvCxnSpPr>
          <p:cNvPr id="14" name="Connector: Elbow 23">
            <a:extLst>
              <a:ext uri="{FF2B5EF4-FFF2-40B4-BE49-F238E27FC236}">
                <a16:creationId xmlns:a16="http://schemas.microsoft.com/office/drawing/2014/main" id="{8CE8C1BB-FC5E-A4E4-E9D8-5F494D8F927B}"/>
              </a:ext>
            </a:extLst>
          </p:cNvPr>
          <p:cNvCxnSpPr>
            <a:cxnSpLocks/>
          </p:cNvCxnSpPr>
          <p:nvPr/>
        </p:nvCxnSpPr>
        <p:spPr>
          <a:xfrm>
            <a:off x="8333316" y="4934515"/>
            <a:ext cx="265176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Flowchart: Alternate Process 14">
            <a:extLst>
              <a:ext uri="{FF2B5EF4-FFF2-40B4-BE49-F238E27FC236}">
                <a16:creationId xmlns:a16="http://schemas.microsoft.com/office/drawing/2014/main" id="{F2F66BBF-2922-0B74-31E4-8B2E2AB64CBF}"/>
              </a:ext>
            </a:extLst>
          </p:cNvPr>
          <p:cNvSpPr/>
          <p:nvPr/>
        </p:nvSpPr>
        <p:spPr>
          <a:xfrm>
            <a:off x="7188790" y="4523997"/>
            <a:ext cx="828000" cy="540000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Curate data</a:t>
            </a:r>
          </a:p>
        </p:txBody>
      </p:sp>
      <p:pic>
        <p:nvPicPr>
          <p:cNvPr id="16" name="Graphic 15" descr="Lock with solid fill">
            <a:extLst>
              <a:ext uri="{FF2B5EF4-FFF2-40B4-BE49-F238E27FC236}">
                <a16:creationId xmlns:a16="http://schemas.microsoft.com/office/drawing/2014/main" id="{6D73EDEB-5322-D85E-09A2-76D1A6B420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581809" y="4934515"/>
            <a:ext cx="307261" cy="307261"/>
          </a:xfrm>
          <a:prstGeom prst="rect">
            <a:avLst/>
          </a:prstGeom>
        </p:spPr>
      </p:pic>
      <p:pic>
        <p:nvPicPr>
          <p:cNvPr id="17" name="Graphic 16" descr="Email with solid fill">
            <a:extLst>
              <a:ext uri="{FF2B5EF4-FFF2-40B4-BE49-F238E27FC236}">
                <a16:creationId xmlns:a16="http://schemas.microsoft.com/office/drawing/2014/main" id="{2DFE6AA6-B58A-0A96-8105-4FBC2492EC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696153" y="5346059"/>
            <a:ext cx="307261" cy="307261"/>
          </a:xfrm>
          <a:prstGeom prst="rect">
            <a:avLst/>
          </a:prstGeom>
        </p:spPr>
      </p:pic>
      <p:sp>
        <p:nvSpPr>
          <p:cNvPr id="18" name="Flowchart: Alternate Process 17">
            <a:extLst>
              <a:ext uri="{FF2B5EF4-FFF2-40B4-BE49-F238E27FC236}">
                <a16:creationId xmlns:a16="http://schemas.microsoft.com/office/drawing/2014/main" id="{B748006A-0127-267C-2C71-1555274F135D}"/>
              </a:ext>
            </a:extLst>
          </p:cNvPr>
          <p:cNvSpPr/>
          <p:nvPr/>
        </p:nvSpPr>
        <p:spPr>
          <a:xfrm>
            <a:off x="5428048" y="4326611"/>
            <a:ext cx="1261367" cy="1365079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POST request</a:t>
            </a:r>
          </a:p>
        </p:txBody>
      </p:sp>
      <p:sp>
        <p:nvSpPr>
          <p:cNvPr id="19" name="Flowchart: Alternate Process 18">
            <a:extLst>
              <a:ext uri="{FF2B5EF4-FFF2-40B4-BE49-F238E27FC236}">
                <a16:creationId xmlns:a16="http://schemas.microsoft.com/office/drawing/2014/main" id="{5BA3F7B1-1586-DF68-0622-B831333E5894}"/>
              </a:ext>
            </a:extLst>
          </p:cNvPr>
          <p:cNvSpPr/>
          <p:nvPr/>
        </p:nvSpPr>
        <p:spPr>
          <a:xfrm>
            <a:off x="5578981" y="4437688"/>
            <a:ext cx="902284" cy="721418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Generate </a:t>
            </a:r>
            <a:r>
              <a:rPr lang="en-AU" sz="1200" b="1" dirty="0">
                <a:solidFill>
                  <a:prstClr val="black"/>
                </a:solidFill>
                <a:latin typeface="Calibri" panose="020F0502020204030204"/>
              </a:rPr>
              <a:t>Access</a:t>
            </a: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AU" sz="1200" b="1" dirty="0">
                <a:solidFill>
                  <a:prstClr val="black"/>
                </a:solidFill>
                <a:latin typeface="Calibri" panose="020F0502020204030204"/>
              </a:rPr>
              <a:t>Token</a:t>
            </a:r>
            <a:endParaRPr kumimoji="0" lang="en-AU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8" name="Graphic 27" descr="Lock with solid fill">
            <a:extLst>
              <a:ext uri="{FF2B5EF4-FFF2-40B4-BE49-F238E27FC236}">
                <a16:creationId xmlns:a16="http://schemas.microsoft.com/office/drawing/2014/main" id="{90EB57F7-ECB4-0CA5-1123-01743CE10A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341562" y="4867657"/>
            <a:ext cx="307261" cy="307261"/>
          </a:xfrm>
          <a:prstGeom prst="rect">
            <a:avLst/>
          </a:prstGeom>
        </p:spPr>
      </p:pic>
      <p:sp>
        <p:nvSpPr>
          <p:cNvPr id="30" name="Flowchart: Alternate Process 29">
            <a:extLst>
              <a:ext uri="{FF2B5EF4-FFF2-40B4-BE49-F238E27FC236}">
                <a16:creationId xmlns:a16="http://schemas.microsoft.com/office/drawing/2014/main" id="{30EC5FE5-5141-1C8E-FBA2-9C7290EBB23E}"/>
              </a:ext>
            </a:extLst>
          </p:cNvPr>
          <p:cNvSpPr/>
          <p:nvPr/>
        </p:nvSpPr>
        <p:spPr>
          <a:xfrm>
            <a:off x="3445559" y="1965918"/>
            <a:ext cx="1756414" cy="1365078"/>
          </a:xfrm>
          <a:prstGeom prst="flowChartAlternateProcess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Manual process</a:t>
            </a:r>
          </a:p>
        </p:txBody>
      </p:sp>
      <p:sp>
        <p:nvSpPr>
          <p:cNvPr id="31" name="Flowchart: Alternate Process 30">
            <a:extLst>
              <a:ext uri="{FF2B5EF4-FFF2-40B4-BE49-F238E27FC236}">
                <a16:creationId xmlns:a16="http://schemas.microsoft.com/office/drawing/2014/main" id="{CE9B0AC1-49B3-B41B-62B6-DBD356AF1678}"/>
              </a:ext>
            </a:extLst>
          </p:cNvPr>
          <p:cNvSpPr/>
          <p:nvPr/>
        </p:nvSpPr>
        <p:spPr>
          <a:xfrm>
            <a:off x="3607083" y="2218639"/>
            <a:ext cx="1414138" cy="694550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 </a:t>
            </a:r>
            <a:r>
              <a:rPr lang="en-AU" sz="1200" b="1" dirty="0">
                <a:solidFill>
                  <a:prstClr val="black"/>
                </a:solidFill>
                <a:latin typeface="Calibri" panose="020F0502020204030204"/>
              </a:rPr>
              <a:t>Subscription</a:t>
            </a: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AU" sz="1200" b="1" dirty="0">
                <a:solidFill>
                  <a:prstClr val="black"/>
                </a:solidFill>
                <a:latin typeface="Calibri" panose="020F0502020204030204"/>
              </a:rPr>
              <a:t>Key</a:t>
            </a:r>
            <a:endParaRPr kumimoji="0" lang="en-AU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3" name="Connector: Elbow 23">
            <a:extLst>
              <a:ext uri="{FF2B5EF4-FFF2-40B4-BE49-F238E27FC236}">
                <a16:creationId xmlns:a16="http://schemas.microsoft.com/office/drawing/2014/main" id="{52CA7492-2885-57D3-F62E-72EAB419D21C}"/>
              </a:ext>
            </a:extLst>
          </p:cNvPr>
          <p:cNvCxnSpPr>
            <a:cxnSpLocks/>
          </p:cNvCxnSpPr>
          <p:nvPr/>
        </p:nvCxnSpPr>
        <p:spPr>
          <a:xfrm>
            <a:off x="4318562" y="3317321"/>
            <a:ext cx="10885" cy="101724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Flowchart: Alternate Process 42">
            <a:extLst>
              <a:ext uri="{FF2B5EF4-FFF2-40B4-BE49-F238E27FC236}">
                <a16:creationId xmlns:a16="http://schemas.microsoft.com/office/drawing/2014/main" id="{047EECD6-FC26-3429-3EAC-657BED4D41E1}"/>
              </a:ext>
            </a:extLst>
          </p:cNvPr>
          <p:cNvSpPr/>
          <p:nvPr/>
        </p:nvSpPr>
        <p:spPr>
          <a:xfrm>
            <a:off x="3445558" y="4326611"/>
            <a:ext cx="1756414" cy="1365078"/>
          </a:xfrm>
          <a:prstGeom prst="flowChartAlternateProcess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Manual process</a:t>
            </a:r>
          </a:p>
        </p:txBody>
      </p:sp>
      <p:sp>
        <p:nvSpPr>
          <p:cNvPr id="44" name="Flowchart: Alternate Process 43">
            <a:extLst>
              <a:ext uri="{FF2B5EF4-FFF2-40B4-BE49-F238E27FC236}">
                <a16:creationId xmlns:a16="http://schemas.microsoft.com/office/drawing/2014/main" id="{D87810A7-DF8F-DA22-5AD3-EC3955BE910A}"/>
              </a:ext>
            </a:extLst>
          </p:cNvPr>
          <p:cNvSpPr/>
          <p:nvPr/>
        </p:nvSpPr>
        <p:spPr>
          <a:xfrm>
            <a:off x="3608744" y="4587240"/>
            <a:ext cx="1376603" cy="694550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Receive </a:t>
            </a:r>
            <a:r>
              <a:rPr lang="en-AU" sz="1200" b="1" dirty="0">
                <a:solidFill>
                  <a:prstClr val="black"/>
                </a:solidFill>
                <a:latin typeface="Calibri" panose="020F0502020204030204"/>
              </a:rPr>
              <a:t>Subscription Key</a:t>
            </a:r>
            <a:endParaRPr lang="en-AU" sz="1200" b="1" i="0" u="none" strike="noStrike" kern="1200" cap="none" spc="0" normalizeH="0" baseline="0" noProof="0" dirty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45" name="Flowchart: Alternate Process 44">
            <a:extLst>
              <a:ext uri="{FF2B5EF4-FFF2-40B4-BE49-F238E27FC236}">
                <a16:creationId xmlns:a16="http://schemas.microsoft.com/office/drawing/2014/main" id="{873BADAE-5B26-E884-724B-62D3D9C1D4C7}"/>
              </a:ext>
            </a:extLst>
          </p:cNvPr>
          <p:cNvSpPr/>
          <p:nvPr/>
        </p:nvSpPr>
        <p:spPr>
          <a:xfrm>
            <a:off x="9854205" y="1965917"/>
            <a:ext cx="1261367" cy="1365078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AusUDID</a:t>
            </a:r>
          </a:p>
        </p:txBody>
      </p:sp>
      <p:sp>
        <p:nvSpPr>
          <p:cNvPr id="47" name="Flowchart: Alternate Process 46">
            <a:extLst>
              <a:ext uri="{FF2B5EF4-FFF2-40B4-BE49-F238E27FC236}">
                <a16:creationId xmlns:a16="http://schemas.microsoft.com/office/drawing/2014/main" id="{D86FB7E8-DDBD-7DAC-71DB-615FE0308A15}"/>
              </a:ext>
            </a:extLst>
          </p:cNvPr>
          <p:cNvSpPr/>
          <p:nvPr/>
        </p:nvSpPr>
        <p:spPr>
          <a:xfrm>
            <a:off x="10074275" y="2148834"/>
            <a:ext cx="828000" cy="540000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Check data</a:t>
            </a:r>
          </a:p>
        </p:txBody>
      </p:sp>
    </p:spTree>
    <p:extLst>
      <p:ext uri="{BB962C8B-B14F-4D97-AF65-F5344CB8AC3E}">
        <p14:creationId xmlns:p14="http://schemas.microsoft.com/office/powerpoint/2010/main" val="3957334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B248C5-46AE-340F-42E4-64D4C035B3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 descr="Cloud Computing with solid fill">
            <a:extLst>
              <a:ext uri="{FF2B5EF4-FFF2-40B4-BE49-F238E27FC236}">
                <a16:creationId xmlns:a16="http://schemas.microsoft.com/office/drawing/2014/main" id="{D6B3A815-5E88-AE14-042F-47E548DE3F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29599" y="1851115"/>
            <a:ext cx="2427515" cy="242751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C7F8812-54D1-B020-EDF5-68DC83BE91FE}"/>
              </a:ext>
            </a:extLst>
          </p:cNvPr>
          <p:cNvSpPr/>
          <p:nvPr/>
        </p:nvSpPr>
        <p:spPr>
          <a:xfrm>
            <a:off x="202557" y="752353"/>
            <a:ext cx="1529786" cy="5634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9DBEAC1-2E27-FC7A-A259-9F5845F8433E}"/>
              </a:ext>
            </a:extLst>
          </p:cNvPr>
          <p:cNvSpPr/>
          <p:nvPr/>
        </p:nvSpPr>
        <p:spPr>
          <a:xfrm>
            <a:off x="528578" y="5604074"/>
            <a:ext cx="729205" cy="706056"/>
          </a:xfrm>
          <a:prstGeom prst="ellipse">
            <a:avLst/>
          </a:prstGeom>
          <a:solidFill>
            <a:srgbClr val="C5B4E3">
              <a:alpha val="19000"/>
            </a:srgbClr>
          </a:solidFill>
          <a:ln>
            <a:solidFill>
              <a:srgbClr val="F4F1F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urple circle with white background&#10;&#10;AI-generated content may be incorrect.">
            <a:extLst>
              <a:ext uri="{FF2B5EF4-FFF2-40B4-BE49-F238E27FC236}">
                <a16:creationId xmlns:a16="http://schemas.microsoft.com/office/drawing/2014/main" id="{1765F544-8CBC-7F4E-4CE6-2D23932CBEB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70" b="-199"/>
          <a:stretch>
            <a:fillRect/>
          </a:stretch>
        </p:blipFill>
        <p:spPr>
          <a:xfrm>
            <a:off x="411263" y="561190"/>
            <a:ext cx="942694" cy="48578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ED9641E-4C0C-3B7B-B5EF-10715F6F771B}"/>
              </a:ext>
            </a:extLst>
          </p:cNvPr>
          <p:cNvSpPr txBox="1"/>
          <p:nvPr/>
        </p:nvSpPr>
        <p:spPr>
          <a:xfrm>
            <a:off x="1444627" y="4927505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Production Environment</a:t>
            </a:r>
            <a:endParaRPr lang="en-US" dirty="0">
              <a:ea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5B8FD1-B127-AED4-05F2-887B5BA6391A}"/>
              </a:ext>
            </a:extLst>
          </p:cNvPr>
          <p:cNvSpPr txBox="1"/>
          <p:nvPr/>
        </p:nvSpPr>
        <p:spPr>
          <a:xfrm>
            <a:off x="1454273" y="1926180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en-AU" sz="1800" b="1" i="0" u="none" strike="noStrike" kern="1200" cap="none" spc="0" normalizeH="0" baseline="0" noProof="0" dirty="0">
                <a:ln>
                  <a:noFill/>
                </a:ln>
                <a:solidFill>
                  <a:srgbClr val="440099"/>
                </a:solidFill>
                <a:effectLst/>
                <a:uLnTx/>
                <a:uFillTx/>
                <a:latin typeface="Arial"/>
                <a:cs typeface="Arial"/>
              </a:rPr>
              <a:t>HL7 SPL </a:t>
            </a: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support resources</a:t>
            </a:r>
            <a:endParaRPr kumimoji="0" lang="en-AU" sz="1800" b="1" i="0" u="none" strike="noStrike" kern="1200" cap="none" spc="0" normalizeH="0" baseline="0" noProof="0" dirty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2CF89E-D686-D64C-6545-25B6C72FA2FA}"/>
              </a:ext>
            </a:extLst>
          </p:cNvPr>
          <p:cNvSpPr txBox="1"/>
          <p:nvPr/>
        </p:nvSpPr>
        <p:spPr>
          <a:xfrm>
            <a:off x="1444627" y="994605"/>
            <a:ext cx="510917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HL7 SPL overview</a:t>
            </a:r>
            <a:endParaRPr lang="en-AU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1" i="0" u="none" strike="noStrike" kern="1200" cap="none" spc="0" normalizeH="0" baseline="0" noProof="0" dirty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9598C5-80B3-5E32-6405-AABA4F98C833}"/>
              </a:ext>
            </a:extLst>
          </p:cNvPr>
          <p:cNvSpPr txBox="1"/>
          <p:nvPr/>
        </p:nvSpPr>
        <p:spPr>
          <a:xfrm>
            <a:off x="1454273" y="2896336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Pre-Production Environment</a:t>
            </a:r>
            <a:endParaRPr lang="en-US" dirty="0">
              <a:ea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E19181-3A10-4EAC-D9BB-2BFFF46C25EC}"/>
              </a:ext>
            </a:extLst>
          </p:cNvPr>
          <p:cNvSpPr txBox="1"/>
          <p:nvPr/>
        </p:nvSpPr>
        <p:spPr>
          <a:xfrm>
            <a:off x="1444627" y="5762624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Technical support</a:t>
            </a:r>
            <a:endParaRPr lang="en-US" dirty="0">
              <a:ea typeface="+mn-ea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7F88802-CD54-AD83-6E69-3B0F5515F486}"/>
              </a:ext>
            </a:extLst>
          </p:cNvPr>
          <p:cNvSpPr/>
          <p:nvPr/>
        </p:nvSpPr>
        <p:spPr>
          <a:xfrm>
            <a:off x="1441078" y="3742881"/>
            <a:ext cx="4001397" cy="538441"/>
          </a:xfrm>
          <a:prstGeom prst="roundRect">
            <a:avLst/>
          </a:prstGeom>
          <a:noFill/>
          <a:ln>
            <a:solidFill>
              <a:srgbClr val="44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CC5135-05F1-6456-D8C8-93D38BB06639}"/>
              </a:ext>
            </a:extLst>
          </p:cNvPr>
          <p:cNvSpPr txBox="1"/>
          <p:nvPr/>
        </p:nvSpPr>
        <p:spPr>
          <a:xfrm>
            <a:off x="1454272" y="3831956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Approval to submit to Production</a:t>
            </a:r>
            <a:endParaRPr lang="en-US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52657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ED5FE0-7727-A228-8F65-C5253DEF8E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white rectangle with a blue border&#10;&#10;AI-generated content may be incorrect.">
            <a:extLst>
              <a:ext uri="{FF2B5EF4-FFF2-40B4-BE49-F238E27FC236}">
                <a16:creationId xmlns:a16="http://schemas.microsoft.com/office/drawing/2014/main" id="{E1BB0939-E9D6-F654-9A7A-74D9869C6F3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0D6E6AB-CB5F-C305-0311-FC7D0BDD3ED1}"/>
              </a:ext>
            </a:extLst>
          </p:cNvPr>
          <p:cNvSpPr txBox="1"/>
          <p:nvPr/>
        </p:nvSpPr>
        <p:spPr>
          <a:xfrm>
            <a:off x="1685012" y="1432045"/>
            <a:ext cx="896262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AU">
                <a:solidFill>
                  <a:srgbClr val="440099"/>
                </a:solidFill>
              </a:rPr>
              <a:t>Stage 1 – Simple message validation (~30 new records)</a:t>
            </a:r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en-AU">
                <a:solidFill>
                  <a:srgbClr val="440099"/>
                </a:solidFill>
              </a:rPr>
              <a:t>Successful transaction</a:t>
            </a:r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en-AU">
                <a:solidFill>
                  <a:srgbClr val="440099"/>
                </a:solidFill>
              </a:rPr>
              <a:t>Unsuccessful transaction</a:t>
            </a:r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en-AU">
                <a:solidFill>
                  <a:srgbClr val="440099"/>
                </a:solidFill>
              </a:rPr>
              <a:t>Representative of your device types</a:t>
            </a:r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en-AU">
                <a:solidFill>
                  <a:srgbClr val="440099"/>
                </a:solidFill>
              </a:rPr>
              <a:t>Representative of your device characteristics and business practices</a:t>
            </a:r>
          </a:p>
          <a:p>
            <a:pPr marL="1257300" lvl="2" indent="-342900">
              <a:buFont typeface="Wingdings" panose="05000000000000000000" pitchFamily="2" charset="2"/>
              <a:buChar char="q"/>
            </a:pPr>
            <a:endParaRPr lang="en-AU">
              <a:solidFill>
                <a:srgbClr val="440099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AU">
                <a:solidFill>
                  <a:srgbClr val="440099"/>
                </a:solidFill>
              </a:rPr>
              <a:t>Stage 2 – Advanced message validation (~100 records, new and corrected)</a:t>
            </a:r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en-AU">
                <a:solidFill>
                  <a:srgbClr val="440099"/>
                </a:solidFill>
              </a:rPr>
              <a:t>Corrections to existing UDI records</a:t>
            </a:r>
          </a:p>
          <a:p>
            <a:pPr marL="1257300" lvl="2" indent="-342900">
              <a:buFont typeface="Wingdings" panose="05000000000000000000" pitchFamily="2" charset="2"/>
              <a:buChar char="q"/>
            </a:pPr>
            <a:endParaRPr lang="en-AU">
              <a:solidFill>
                <a:srgbClr val="440099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AU">
                <a:solidFill>
                  <a:srgbClr val="440099"/>
                </a:solidFill>
              </a:rPr>
              <a:t>Stage 3 – Data volume validation (100+ UDI records)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endParaRPr lang="en-AU">
              <a:solidFill>
                <a:srgbClr val="440099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AU">
                <a:solidFill>
                  <a:srgbClr val="440099"/>
                </a:solidFill>
              </a:rPr>
              <a:t>Stage 4 – Complex data scenarios </a:t>
            </a:r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en-AU">
                <a:solidFill>
                  <a:srgbClr val="440099"/>
                </a:solidFill>
              </a:rPr>
              <a:t>Scenario 1 – New record with today as publish date</a:t>
            </a:r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en-AU">
                <a:solidFill>
                  <a:srgbClr val="440099"/>
                </a:solidFill>
              </a:rPr>
              <a:t>Scenario 1a – Update during grace period</a:t>
            </a:r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en-AU">
                <a:solidFill>
                  <a:srgbClr val="440099"/>
                </a:solidFill>
              </a:rPr>
              <a:t>Scenario 2 – New record with future publish date</a:t>
            </a:r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en-AU">
                <a:solidFill>
                  <a:srgbClr val="440099"/>
                </a:solidFill>
              </a:rPr>
              <a:t>Scenario 2a – Update publish date to today’s date</a:t>
            </a:r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en-AU">
                <a:solidFill>
                  <a:srgbClr val="440099"/>
                </a:solidFill>
              </a:rPr>
              <a:t>Scenario 3 – New record with package hierarchy</a:t>
            </a:r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en-AU">
                <a:solidFill>
                  <a:srgbClr val="440099"/>
                </a:solidFill>
              </a:rPr>
              <a:t>Scenario 3a – Update after Grace Period</a:t>
            </a:r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0EBB3823-F08D-0B1E-08C3-0BCBF280BD6F}"/>
              </a:ext>
            </a:extLst>
          </p:cNvPr>
          <p:cNvSpPr txBox="1">
            <a:spLocks/>
          </p:cNvSpPr>
          <p:nvPr/>
        </p:nvSpPr>
        <p:spPr>
          <a:xfrm>
            <a:off x="401236" y="433159"/>
            <a:ext cx="10392001" cy="586657"/>
          </a:xfrm>
          <a:prstGeom prst="rect">
            <a:avLst/>
          </a:prstGeom>
        </p:spPr>
        <p:txBody>
          <a:bodyPr lIns="91440" tIns="45720" rIns="91440" bIns="45720" anchor="b"/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0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AU" sz="3200" dirty="0">
                <a:solidFill>
                  <a:srgbClr val="440099"/>
                </a:solidFill>
                <a:latin typeface="Arial"/>
                <a:cs typeface="Arial"/>
              </a:rPr>
              <a:t>Provide test evidence to </a:t>
            </a:r>
            <a:r>
              <a:rPr lang="en-AU" sz="3200" spc="-50" dirty="0">
                <a:solidFill>
                  <a:schemeClr val="accent1"/>
                </a:solidFill>
                <a:latin typeface="Arial"/>
                <a:ea typeface="+mn-ea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UDI@Health.gov.au</a:t>
            </a:r>
            <a:r>
              <a:rPr lang="en-AU" sz="3200" dirty="0">
                <a:solidFill>
                  <a:srgbClr val="440099"/>
                </a:solidFill>
                <a:latin typeface="Arial"/>
                <a:cs typeface="Arial"/>
              </a:rPr>
              <a:t> </a:t>
            </a:r>
            <a:endParaRPr lang="en-AU" sz="3200" dirty="0">
              <a:solidFill>
                <a:srgbClr val="440099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9CE2139-FAC4-7632-DCC5-C2B54AA97EDB}"/>
              </a:ext>
            </a:extLst>
          </p:cNvPr>
          <p:cNvSpPr>
            <a:spLocks noChangeAspect="1"/>
          </p:cNvSpPr>
          <p:nvPr/>
        </p:nvSpPr>
        <p:spPr>
          <a:xfrm>
            <a:off x="551843" y="1543720"/>
            <a:ext cx="900000" cy="900000"/>
          </a:xfrm>
          <a:prstGeom prst="ellipse">
            <a:avLst/>
          </a:prstGeom>
          <a:solidFill>
            <a:srgbClr val="440099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Calibri"/>
            </a:endParaRPr>
          </a:p>
        </p:txBody>
      </p:sp>
      <p:pic>
        <p:nvPicPr>
          <p:cNvPr id="4" name="Graphic 3" descr="Clipboard Mixed with solid fill">
            <a:extLst>
              <a:ext uri="{FF2B5EF4-FFF2-40B4-BE49-F238E27FC236}">
                <a16:creationId xmlns:a16="http://schemas.microsoft.com/office/drawing/2014/main" id="{51677324-B0C6-95DA-7093-83E37B8AFB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08514" y="1717192"/>
            <a:ext cx="586658" cy="586658"/>
          </a:xfrm>
          <a:prstGeom prst="rect">
            <a:avLst/>
          </a:prstGeom>
        </p:spPr>
      </p:pic>
      <p:pic>
        <p:nvPicPr>
          <p:cNvPr id="7" name="Graphic 6" descr="Badge Tick with solid fill">
            <a:extLst>
              <a:ext uri="{FF2B5EF4-FFF2-40B4-BE49-F238E27FC236}">
                <a16:creationId xmlns:a16="http://schemas.microsoft.com/office/drawing/2014/main" id="{02B22BEF-F473-098E-C1FB-9BE0F00724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42365" y="4489464"/>
            <a:ext cx="914400" cy="914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537737-E84D-C38D-8CE4-479B359D950E}"/>
              </a:ext>
            </a:extLst>
          </p:cNvPr>
          <p:cNvSpPr txBox="1"/>
          <p:nvPr/>
        </p:nvSpPr>
        <p:spPr>
          <a:xfrm>
            <a:off x="10518098" y="5315263"/>
            <a:ext cx="1586460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AU" sz="1400" dirty="0">
                <a:solidFill>
                  <a:srgbClr val="4EA72E"/>
                </a:solidFill>
                <a:latin typeface="Aptos"/>
                <a:cs typeface="Segoe UI"/>
              </a:rPr>
              <a:t>Gain approval to proceed to production.</a:t>
            </a:r>
            <a:endParaRPr lang="en-US" dirty="0"/>
          </a:p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692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DAE332-246B-239D-CAF4-C320169E24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 descr="Cloud Computing with solid fill">
            <a:extLst>
              <a:ext uri="{FF2B5EF4-FFF2-40B4-BE49-F238E27FC236}">
                <a16:creationId xmlns:a16="http://schemas.microsoft.com/office/drawing/2014/main" id="{EDA61D34-C889-F49D-B606-5AECBAB60F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29599" y="1851115"/>
            <a:ext cx="2427515" cy="242751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429205E-28D9-4C36-6D10-C7B0C9E2BB3A}"/>
              </a:ext>
            </a:extLst>
          </p:cNvPr>
          <p:cNvSpPr/>
          <p:nvPr/>
        </p:nvSpPr>
        <p:spPr>
          <a:xfrm>
            <a:off x="202557" y="752353"/>
            <a:ext cx="1529786" cy="5634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7DC9F30-5D9C-3B02-6C1F-07EE19C5C379}"/>
              </a:ext>
            </a:extLst>
          </p:cNvPr>
          <p:cNvSpPr/>
          <p:nvPr/>
        </p:nvSpPr>
        <p:spPr>
          <a:xfrm>
            <a:off x="528578" y="5604074"/>
            <a:ext cx="729205" cy="706056"/>
          </a:xfrm>
          <a:prstGeom prst="ellipse">
            <a:avLst/>
          </a:prstGeom>
          <a:solidFill>
            <a:srgbClr val="C5B4E3">
              <a:alpha val="19000"/>
            </a:srgbClr>
          </a:solidFill>
          <a:ln>
            <a:solidFill>
              <a:srgbClr val="F4F1F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urple circle with white background&#10;&#10;AI-generated content may be incorrect.">
            <a:extLst>
              <a:ext uri="{FF2B5EF4-FFF2-40B4-BE49-F238E27FC236}">
                <a16:creationId xmlns:a16="http://schemas.microsoft.com/office/drawing/2014/main" id="{B3F69EBE-7BCB-BB31-7189-2D9BDBD4596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70" b="-199"/>
          <a:stretch>
            <a:fillRect/>
          </a:stretch>
        </p:blipFill>
        <p:spPr>
          <a:xfrm>
            <a:off x="411263" y="561190"/>
            <a:ext cx="942694" cy="48578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4711523-FA33-7F99-0D45-381BAFEC77BC}"/>
              </a:ext>
            </a:extLst>
          </p:cNvPr>
          <p:cNvSpPr txBox="1"/>
          <p:nvPr/>
        </p:nvSpPr>
        <p:spPr>
          <a:xfrm>
            <a:off x="1444627" y="4927505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Production Environment</a:t>
            </a:r>
            <a:endParaRPr lang="en-US" dirty="0">
              <a:ea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4E9157-B535-6683-8065-A4F5BC97FB4E}"/>
              </a:ext>
            </a:extLst>
          </p:cNvPr>
          <p:cNvSpPr txBox="1"/>
          <p:nvPr/>
        </p:nvSpPr>
        <p:spPr>
          <a:xfrm>
            <a:off x="1454273" y="1926180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en-AU" sz="1800" b="1" i="0" u="none" strike="noStrike" kern="1200" cap="none" spc="0" normalizeH="0" baseline="0" noProof="0" dirty="0">
                <a:ln>
                  <a:noFill/>
                </a:ln>
                <a:solidFill>
                  <a:srgbClr val="440099"/>
                </a:solidFill>
                <a:effectLst/>
                <a:uLnTx/>
                <a:uFillTx/>
                <a:latin typeface="Arial"/>
                <a:cs typeface="Arial"/>
              </a:rPr>
              <a:t>HL7 SPL </a:t>
            </a: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support resources</a:t>
            </a:r>
            <a:endParaRPr kumimoji="0" lang="en-AU" sz="1800" b="1" i="0" u="none" strike="noStrike" kern="1200" cap="none" spc="0" normalizeH="0" baseline="0" noProof="0" dirty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530C1B-F1E2-9EF8-EE21-764D59CC7E07}"/>
              </a:ext>
            </a:extLst>
          </p:cNvPr>
          <p:cNvSpPr txBox="1"/>
          <p:nvPr/>
        </p:nvSpPr>
        <p:spPr>
          <a:xfrm>
            <a:off x="1444627" y="994605"/>
            <a:ext cx="510917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HL7 SPL overview</a:t>
            </a:r>
            <a:endParaRPr lang="en-AU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1" i="0" u="none" strike="noStrike" kern="1200" cap="none" spc="0" normalizeH="0" baseline="0" noProof="0" dirty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C58231-6C64-0513-32B8-781D8281FF7D}"/>
              </a:ext>
            </a:extLst>
          </p:cNvPr>
          <p:cNvSpPr txBox="1"/>
          <p:nvPr/>
        </p:nvSpPr>
        <p:spPr>
          <a:xfrm>
            <a:off x="1454273" y="2896336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Pre-Production Environment</a:t>
            </a:r>
            <a:endParaRPr lang="en-US" dirty="0">
              <a:ea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A5913A-17C2-8C5E-25BF-8976D6D1D335}"/>
              </a:ext>
            </a:extLst>
          </p:cNvPr>
          <p:cNvSpPr txBox="1"/>
          <p:nvPr/>
        </p:nvSpPr>
        <p:spPr>
          <a:xfrm>
            <a:off x="1444627" y="5762624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Technical support</a:t>
            </a:r>
            <a:endParaRPr lang="en-US" dirty="0">
              <a:ea typeface="+mn-ea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CBB49E9-7E4A-FB13-F319-92E44496E09B}"/>
              </a:ext>
            </a:extLst>
          </p:cNvPr>
          <p:cNvSpPr/>
          <p:nvPr/>
        </p:nvSpPr>
        <p:spPr>
          <a:xfrm>
            <a:off x="1441078" y="4835560"/>
            <a:ext cx="3557701" cy="528796"/>
          </a:xfrm>
          <a:prstGeom prst="roundRect">
            <a:avLst/>
          </a:prstGeom>
          <a:noFill/>
          <a:ln>
            <a:solidFill>
              <a:srgbClr val="44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22A0F5-1905-D89E-3BA5-C8123E8B62FB}"/>
              </a:ext>
            </a:extLst>
          </p:cNvPr>
          <p:cNvSpPr txBox="1"/>
          <p:nvPr/>
        </p:nvSpPr>
        <p:spPr>
          <a:xfrm>
            <a:off x="1454272" y="3918220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Approval to submit to Production</a:t>
            </a:r>
            <a:endParaRPr lang="en-US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68933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E97C35-1F45-89DD-332F-904AB5A726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white rectangle with a blue border&#10;&#10;AI-generated content may be incorrect.">
            <a:extLst>
              <a:ext uri="{FF2B5EF4-FFF2-40B4-BE49-F238E27FC236}">
                <a16:creationId xmlns:a16="http://schemas.microsoft.com/office/drawing/2014/main" id="{61F2B782-4105-2ACC-54CB-4DAEC526EE1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07C309C-22A8-329B-9160-515715220D2C}"/>
              </a:ext>
            </a:extLst>
          </p:cNvPr>
          <p:cNvSpPr txBox="1"/>
          <p:nvPr/>
        </p:nvSpPr>
        <p:spPr>
          <a:xfrm>
            <a:off x="1608514" y="1548856"/>
            <a:ext cx="9298250" cy="24883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AU" sz="1600" dirty="0">
                <a:solidFill>
                  <a:srgbClr val="440099"/>
                </a:solidFill>
              </a:rPr>
              <a:t>TGA whitelists the Client ID</a:t>
            </a:r>
          </a:p>
          <a:p>
            <a:pPr marL="800100" lvl="1" indent="-3429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AU" sz="1600" dirty="0">
                <a:solidFill>
                  <a:srgbClr val="440099"/>
                </a:solidFill>
              </a:rPr>
              <a:t>Sponsor or manufacturer generates Production Environment Subscription Key</a:t>
            </a:r>
            <a:endParaRPr lang="en-US" dirty="0"/>
          </a:p>
          <a:p>
            <a:pPr marL="800100" lvl="1" indent="-3429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AU" sz="1600" dirty="0">
                <a:solidFill>
                  <a:srgbClr val="440099"/>
                </a:solidFill>
              </a:rPr>
              <a:t>Generate Access Token</a:t>
            </a:r>
          </a:p>
          <a:p>
            <a:pPr marL="800100" lvl="1" indent="-3429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AU" sz="1600" dirty="0">
                <a:solidFill>
                  <a:srgbClr val="440099"/>
                </a:solidFill>
              </a:rPr>
              <a:t>Prepare data</a:t>
            </a:r>
          </a:p>
          <a:p>
            <a:pPr marL="800100" lvl="1" indent="-3429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AU" sz="1600" dirty="0">
                <a:solidFill>
                  <a:srgbClr val="440099"/>
                </a:solidFill>
              </a:rPr>
              <a:t>Submit  to </a:t>
            </a:r>
            <a:r>
              <a:rPr lang="en-AU" sz="1600" dirty="0" err="1">
                <a:solidFill>
                  <a:srgbClr val="440099"/>
                </a:solidFill>
              </a:rPr>
              <a:t>AusUDID</a:t>
            </a:r>
            <a:r>
              <a:rPr lang="en-AU" sz="1600" dirty="0">
                <a:solidFill>
                  <a:srgbClr val="440099"/>
                </a:solidFill>
              </a:rPr>
              <a:t> Production Environment</a:t>
            </a:r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04C6BA66-895F-65E8-4FBD-1845F00C1BED}"/>
              </a:ext>
            </a:extLst>
          </p:cNvPr>
          <p:cNvSpPr txBox="1">
            <a:spLocks/>
          </p:cNvSpPr>
          <p:nvPr/>
        </p:nvSpPr>
        <p:spPr>
          <a:xfrm>
            <a:off x="401236" y="433159"/>
            <a:ext cx="10392001" cy="586657"/>
          </a:xfrm>
          <a:prstGeom prst="rect">
            <a:avLst/>
          </a:prstGeom>
        </p:spPr>
        <p:txBody>
          <a:bodyPr anchor="b"/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0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3200">
                <a:solidFill>
                  <a:srgbClr val="440099"/>
                </a:solidFill>
              </a:rPr>
              <a:t>Production onboarding</a:t>
            </a:r>
            <a:endParaRPr kumimoji="0" lang="en-AU" sz="3200" b="0" i="0" u="none" strike="noStrike" kern="1200" cap="none" spc="0" normalizeH="0" baseline="0" noProof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6BF9BF0-8409-4233-3957-E2F838CA2D25}"/>
              </a:ext>
            </a:extLst>
          </p:cNvPr>
          <p:cNvSpPr>
            <a:spLocks noChangeAspect="1"/>
          </p:cNvSpPr>
          <p:nvPr/>
        </p:nvSpPr>
        <p:spPr>
          <a:xfrm>
            <a:off x="551843" y="1543720"/>
            <a:ext cx="900000" cy="900000"/>
          </a:xfrm>
          <a:prstGeom prst="ellipse">
            <a:avLst/>
          </a:prstGeom>
          <a:solidFill>
            <a:srgbClr val="440099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Calibri"/>
            </a:endParaRPr>
          </a:p>
        </p:txBody>
      </p:sp>
      <p:pic>
        <p:nvPicPr>
          <p:cNvPr id="4" name="Graphic 3" descr="Pegasus with solid fill">
            <a:extLst>
              <a:ext uri="{FF2B5EF4-FFF2-40B4-BE49-F238E27FC236}">
                <a16:creationId xmlns:a16="http://schemas.microsoft.com/office/drawing/2014/main" id="{5AC7CDF0-55BE-F00C-8277-A73D2FDF6A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08514" y="1717192"/>
            <a:ext cx="586658" cy="58665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17C066D-632B-1E79-7B3C-D91CA6B2E968}"/>
              </a:ext>
            </a:extLst>
          </p:cNvPr>
          <p:cNvSpPr txBox="1"/>
          <p:nvPr/>
        </p:nvSpPr>
        <p:spPr>
          <a:xfrm>
            <a:off x="1365812" y="6111432"/>
            <a:ext cx="800582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 * Sponsor or manufacturer provides subscription key to third party providers.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5925279-01ED-B5DC-69BA-6051B209BED4}"/>
              </a:ext>
            </a:extLst>
          </p:cNvPr>
          <p:cNvGrpSpPr/>
          <p:nvPr/>
        </p:nvGrpSpPr>
        <p:grpSpPr>
          <a:xfrm>
            <a:off x="1285236" y="4401534"/>
            <a:ext cx="9011507" cy="1536492"/>
            <a:chOff x="1285236" y="4401534"/>
            <a:chExt cx="9011507" cy="1536492"/>
          </a:xfrm>
        </p:grpSpPr>
        <p:sp>
          <p:nvSpPr>
            <p:cNvPr id="8" name="Flowchart: Alternate Process 7">
              <a:extLst>
                <a:ext uri="{FF2B5EF4-FFF2-40B4-BE49-F238E27FC236}">
                  <a16:creationId xmlns:a16="http://schemas.microsoft.com/office/drawing/2014/main" id="{763CACE0-AD62-5D67-AF83-D6CDDCBA47BA}"/>
                </a:ext>
              </a:extLst>
            </p:cNvPr>
            <p:cNvSpPr/>
            <p:nvPr/>
          </p:nvSpPr>
          <p:spPr>
            <a:xfrm>
              <a:off x="3273549" y="4401534"/>
              <a:ext cx="1756414" cy="1365078"/>
            </a:xfrm>
            <a:prstGeom prst="flowChartAlternateProcess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Flowchart: Alternate Process 8">
              <a:extLst>
                <a:ext uri="{FF2B5EF4-FFF2-40B4-BE49-F238E27FC236}">
                  <a16:creationId xmlns:a16="http://schemas.microsoft.com/office/drawing/2014/main" id="{F6490CE1-13DB-5559-872E-143164EF2DD7}"/>
                </a:ext>
              </a:extLst>
            </p:cNvPr>
            <p:cNvSpPr/>
            <p:nvPr/>
          </p:nvSpPr>
          <p:spPr>
            <a:xfrm>
              <a:off x="3435073" y="4654255"/>
              <a:ext cx="1414138" cy="694550"/>
            </a:xfrm>
            <a:prstGeom prst="flowChartAlternateProcess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AU" sz="1200" b="1" dirty="0">
                  <a:solidFill>
                    <a:prstClr val="black"/>
                  </a:solidFill>
                  <a:latin typeface="Calibri" panose="020F0502020204030204"/>
                </a:rPr>
                <a:t>TGA </a:t>
              </a:r>
              <a:r>
                <a:rPr kumimoji="0" lang="en-AU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lang="en-AU" sz="1200" b="1" dirty="0">
                  <a:solidFill>
                    <a:prstClr val="black"/>
                  </a:solidFill>
                  <a:latin typeface="Calibri" panose="020F0502020204030204"/>
                </a:rPr>
                <a:t>Whitelists </a:t>
              </a:r>
              <a:br>
                <a:rPr lang="en-AU" sz="1200" b="1" dirty="0">
                  <a:solidFill>
                    <a:prstClr val="black"/>
                  </a:solidFill>
                  <a:latin typeface="Calibri" panose="020F0502020204030204"/>
                </a:rPr>
              </a:br>
              <a:r>
                <a:rPr lang="en-AU" sz="1200" b="1" dirty="0">
                  <a:solidFill>
                    <a:prstClr val="black"/>
                  </a:solidFill>
                  <a:latin typeface="Calibri" panose="020F0502020204030204"/>
                </a:rPr>
                <a:t>Client ID</a:t>
              </a:r>
              <a:endPara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0" name="Graphic 7" descr="Lock with solid fill">
              <a:extLst>
                <a:ext uri="{FF2B5EF4-FFF2-40B4-BE49-F238E27FC236}">
                  <a16:creationId xmlns:a16="http://schemas.microsoft.com/office/drawing/2014/main" id="{3B289F7F-7FEF-50AD-1326-610233DB6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4632326" y="5124050"/>
              <a:ext cx="307261" cy="307261"/>
            </a:xfrm>
            <a:prstGeom prst="rect">
              <a:avLst/>
            </a:prstGeom>
          </p:spPr>
        </p:pic>
        <p:sp>
          <p:nvSpPr>
            <p:cNvPr id="17" name="Flowchart: Alternate Process 16">
              <a:extLst>
                <a:ext uri="{FF2B5EF4-FFF2-40B4-BE49-F238E27FC236}">
                  <a16:creationId xmlns:a16="http://schemas.microsoft.com/office/drawing/2014/main" id="{EE7A70DB-9CF4-67A5-7B46-14F2D61720D5}"/>
                </a:ext>
              </a:extLst>
            </p:cNvPr>
            <p:cNvSpPr/>
            <p:nvPr/>
          </p:nvSpPr>
          <p:spPr>
            <a:xfrm>
              <a:off x="5753338" y="4401534"/>
              <a:ext cx="2558663" cy="1365079"/>
            </a:xfrm>
            <a:prstGeom prst="flowChartAlternateProcess">
              <a:avLst/>
            </a:prstGeom>
            <a:solidFill>
              <a:srgbClr val="5B9BD5">
                <a:lumMod val="40000"/>
                <a:lumOff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b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APIM Portal</a:t>
              </a:r>
            </a:p>
          </p:txBody>
        </p:sp>
        <p:sp>
          <p:nvSpPr>
            <p:cNvPr id="22" name="Flowchart: Alternate Process 21">
              <a:extLst>
                <a:ext uri="{FF2B5EF4-FFF2-40B4-BE49-F238E27FC236}">
                  <a16:creationId xmlns:a16="http://schemas.microsoft.com/office/drawing/2014/main" id="{7FC1651A-1284-214C-9D3C-03CB7E35AF3F}"/>
                </a:ext>
              </a:extLst>
            </p:cNvPr>
            <p:cNvSpPr/>
            <p:nvPr/>
          </p:nvSpPr>
          <p:spPr>
            <a:xfrm>
              <a:off x="6994197" y="4512610"/>
              <a:ext cx="1079578" cy="721418"/>
            </a:xfrm>
            <a:prstGeom prst="flowChartAlternateProcess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Generate Subscription Key</a:t>
              </a:r>
              <a:r>
                <a:rPr lang="en-AU" sz="1200" b="1" kern="0" dirty="0">
                  <a:solidFill>
                    <a:prstClr val="black"/>
                  </a:solidFill>
                  <a:latin typeface="Calibri" panose="020F0502020204030204"/>
                </a:rPr>
                <a:t>*</a:t>
              </a:r>
              <a:endParaRPr kumimoji="0" lang="en-AU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Flowchart: Alternate Process 22">
              <a:extLst>
                <a:ext uri="{FF2B5EF4-FFF2-40B4-BE49-F238E27FC236}">
                  <a16:creationId xmlns:a16="http://schemas.microsoft.com/office/drawing/2014/main" id="{A06EF2CC-1C6A-B5FC-1FC9-0E4A87B0D42F}"/>
                </a:ext>
              </a:extLst>
            </p:cNvPr>
            <p:cNvSpPr/>
            <p:nvPr/>
          </p:nvSpPr>
          <p:spPr>
            <a:xfrm>
              <a:off x="5886545" y="4512611"/>
              <a:ext cx="1079578" cy="737230"/>
            </a:xfrm>
            <a:prstGeom prst="flowChartAlternateProcess">
              <a:avLst/>
            </a:pr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AU" sz="1200" b="1" kern="0" dirty="0">
                  <a:solidFill>
                    <a:prstClr val="black"/>
                  </a:solidFill>
                  <a:latin typeface="Calibri" panose="020F0502020204030204"/>
                </a:rPr>
                <a:t>Log</a:t>
              </a:r>
              <a:r>
                <a:rPr kumimoji="0" lang="en-AU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in using TBS credentials</a:t>
              </a:r>
            </a:p>
          </p:txBody>
        </p:sp>
        <p:cxnSp>
          <p:nvCxnSpPr>
            <p:cNvPr id="24" name="Connector: Elbow 23">
              <a:extLst>
                <a:ext uri="{FF2B5EF4-FFF2-40B4-BE49-F238E27FC236}">
                  <a16:creationId xmlns:a16="http://schemas.microsoft.com/office/drawing/2014/main" id="{1EF0EDB9-1459-98FC-568C-545E8B2C412B}"/>
                </a:ext>
              </a:extLst>
            </p:cNvPr>
            <p:cNvCxnSpPr>
              <a:cxnSpLocks/>
            </p:cNvCxnSpPr>
            <p:nvPr/>
          </p:nvCxnSpPr>
          <p:spPr>
            <a:xfrm>
              <a:off x="5124556" y="5074369"/>
              <a:ext cx="517817" cy="0"/>
            </a:xfrm>
            <a:prstGeom prst="straightConnector1">
              <a:avLst/>
            </a:prstGeom>
            <a:ln w="19050"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Flowchart: Alternate Process 25">
              <a:extLst>
                <a:ext uri="{FF2B5EF4-FFF2-40B4-BE49-F238E27FC236}">
                  <a16:creationId xmlns:a16="http://schemas.microsoft.com/office/drawing/2014/main" id="{790311FA-6B4D-6D3B-C908-86192ECA86F5}"/>
                </a:ext>
              </a:extLst>
            </p:cNvPr>
            <p:cNvSpPr/>
            <p:nvPr/>
          </p:nvSpPr>
          <p:spPr>
            <a:xfrm>
              <a:off x="9035376" y="4401534"/>
              <a:ext cx="1261367" cy="1365079"/>
            </a:xfrm>
            <a:prstGeom prst="flowChartAlternateProcess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POST request</a:t>
              </a:r>
            </a:p>
          </p:txBody>
        </p:sp>
        <p:sp>
          <p:nvSpPr>
            <p:cNvPr id="27" name="Flowchart: Alternate Process 26">
              <a:extLst>
                <a:ext uri="{FF2B5EF4-FFF2-40B4-BE49-F238E27FC236}">
                  <a16:creationId xmlns:a16="http://schemas.microsoft.com/office/drawing/2014/main" id="{0326ECF8-E445-902E-2C10-9F26C6E3D48E}"/>
                </a:ext>
              </a:extLst>
            </p:cNvPr>
            <p:cNvSpPr/>
            <p:nvPr/>
          </p:nvSpPr>
          <p:spPr>
            <a:xfrm>
              <a:off x="9186309" y="4512610"/>
              <a:ext cx="902284" cy="721418"/>
            </a:xfrm>
            <a:prstGeom prst="flowChartAlternateProcess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kumimoji="0" lang="en-AU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Generate </a:t>
              </a:r>
              <a:r>
                <a:rPr lang="en-AU" sz="1200" b="1" dirty="0">
                  <a:solidFill>
                    <a:prstClr val="black"/>
                  </a:solidFill>
                  <a:latin typeface="Calibri" panose="020F0502020204030204"/>
                </a:rPr>
                <a:t>Access</a:t>
              </a:r>
              <a:r>
                <a:rPr kumimoji="0" lang="en-AU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lang="en-AU" sz="1200" b="1" dirty="0">
                  <a:solidFill>
                    <a:prstClr val="black"/>
                  </a:solidFill>
                  <a:latin typeface="Calibri" panose="020F0502020204030204"/>
                </a:rPr>
                <a:t> Token</a:t>
              </a:r>
              <a:endPara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8" name="Graphic 19" descr="Lock with solid fill">
              <a:extLst>
                <a:ext uri="{FF2B5EF4-FFF2-40B4-BE49-F238E27FC236}">
                  <a16:creationId xmlns:a16="http://schemas.microsoft.com/office/drawing/2014/main" id="{E7EC7B89-8458-85E5-2584-A1C48FC2B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9871276" y="5026791"/>
              <a:ext cx="307261" cy="307261"/>
            </a:xfrm>
            <a:prstGeom prst="rect">
              <a:avLst/>
            </a:prstGeom>
          </p:spPr>
        </p:pic>
        <p:cxnSp>
          <p:nvCxnSpPr>
            <p:cNvPr id="31" name="Connector: Elbow 23">
              <a:extLst>
                <a:ext uri="{FF2B5EF4-FFF2-40B4-BE49-F238E27FC236}">
                  <a16:creationId xmlns:a16="http://schemas.microsoft.com/office/drawing/2014/main" id="{F02FE1DF-626F-024D-222A-0436AA1B5108}"/>
                </a:ext>
              </a:extLst>
            </p:cNvPr>
            <p:cNvCxnSpPr>
              <a:cxnSpLocks/>
            </p:cNvCxnSpPr>
            <p:nvPr/>
          </p:nvCxnSpPr>
          <p:spPr>
            <a:xfrm>
              <a:off x="8427615" y="5074369"/>
              <a:ext cx="517817" cy="0"/>
            </a:xfrm>
            <a:prstGeom prst="straightConnector1">
              <a:avLst/>
            </a:prstGeom>
            <a:ln w="19050"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2" name="Graphic 24" descr="Badge Tick with solid fill">
              <a:extLst>
                <a:ext uri="{FF2B5EF4-FFF2-40B4-BE49-F238E27FC236}">
                  <a16:creationId xmlns:a16="http://schemas.microsoft.com/office/drawing/2014/main" id="{1F9C9471-D3E1-44CA-05E1-065FB20AF87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635774" y="4626873"/>
              <a:ext cx="914400" cy="914400"/>
            </a:xfrm>
            <a:prstGeom prst="rect">
              <a:avLst/>
            </a:prstGeom>
          </p:spPr>
        </p:pic>
        <p:cxnSp>
          <p:nvCxnSpPr>
            <p:cNvPr id="33" name="Connector: Elbow 23">
              <a:extLst>
                <a:ext uri="{FF2B5EF4-FFF2-40B4-BE49-F238E27FC236}">
                  <a16:creationId xmlns:a16="http://schemas.microsoft.com/office/drawing/2014/main" id="{009346D4-672B-DE34-A3CF-24912B52C525}"/>
                </a:ext>
              </a:extLst>
            </p:cNvPr>
            <p:cNvCxnSpPr>
              <a:cxnSpLocks/>
            </p:cNvCxnSpPr>
            <p:nvPr/>
          </p:nvCxnSpPr>
          <p:spPr>
            <a:xfrm>
              <a:off x="2636847" y="5074369"/>
              <a:ext cx="517817" cy="0"/>
            </a:xfrm>
            <a:prstGeom prst="straightConnector1">
              <a:avLst/>
            </a:prstGeom>
            <a:ln w="19050"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28">
              <a:extLst>
                <a:ext uri="{FF2B5EF4-FFF2-40B4-BE49-F238E27FC236}">
                  <a16:creationId xmlns:a16="http://schemas.microsoft.com/office/drawing/2014/main" id="{9D5BE058-E9FF-CD83-EB50-5F98551AD03E}"/>
                </a:ext>
              </a:extLst>
            </p:cNvPr>
            <p:cNvSpPr txBox="1"/>
            <p:nvPr/>
          </p:nvSpPr>
          <p:spPr>
            <a:xfrm>
              <a:off x="1285236" y="5414806"/>
              <a:ext cx="1645676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AU" sz="1400" dirty="0">
                  <a:solidFill>
                    <a:schemeClr val="accent6"/>
                  </a:solidFill>
                </a:rPr>
                <a:t>Pre Production  approval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5300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09D058-2FC7-DE68-6CC7-9FA2B75BF8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 descr="Cloud Computing with solid fill">
            <a:extLst>
              <a:ext uri="{FF2B5EF4-FFF2-40B4-BE49-F238E27FC236}">
                <a16:creationId xmlns:a16="http://schemas.microsoft.com/office/drawing/2014/main" id="{814EAB05-7AB4-D887-DF77-6FDAD90660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29599" y="1851115"/>
            <a:ext cx="2427515" cy="242751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5D47407-34E8-F205-2BB0-4D590D9D9815}"/>
              </a:ext>
            </a:extLst>
          </p:cNvPr>
          <p:cNvSpPr/>
          <p:nvPr/>
        </p:nvSpPr>
        <p:spPr>
          <a:xfrm>
            <a:off x="202557" y="752353"/>
            <a:ext cx="1529786" cy="5634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EC0F6B3-EF19-1510-3DAD-BC3C32FB28CC}"/>
              </a:ext>
            </a:extLst>
          </p:cNvPr>
          <p:cNvSpPr/>
          <p:nvPr/>
        </p:nvSpPr>
        <p:spPr>
          <a:xfrm>
            <a:off x="528578" y="5604074"/>
            <a:ext cx="729205" cy="706056"/>
          </a:xfrm>
          <a:prstGeom prst="ellipse">
            <a:avLst/>
          </a:prstGeom>
          <a:solidFill>
            <a:srgbClr val="C5B4E3">
              <a:alpha val="19000"/>
            </a:srgbClr>
          </a:solidFill>
          <a:ln>
            <a:solidFill>
              <a:srgbClr val="C5B4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urple circle with white background&#10;&#10;AI-generated content may be incorrect.">
            <a:extLst>
              <a:ext uri="{FF2B5EF4-FFF2-40B4-BE49-F238E27FC236}">
                <a16:creationId xmlns:a16="http://schemas.microsoft.com/office/drawing/2014/main" id="{7F4FBD59-E897-8EC0-36CA-0D23BF322BB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70" b="-199"/>
          <a:stretch>
            <a:fillRect/>
          </a:stretch>
        </p:blipFill>
        <p:spPr>
          <a:xfrm>
            <a:off x="411263" y="561190"/>
            <a:ext cx="942694" cy="48578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CA2C1B9-EA05-CFDB-239A-51353F46D029}"/>
              </a:ext>
            </a:extLst>
          </p:cNvPr>
          <p:cNvSpPr txBox="1"/>
          <p:nvPr/>
        </p:nvSpPr>
        <p:spPr>
          <a:xfrm>
            <a:off x="1444627" y="4927505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Production Environment</a:t>
            </a:r>
            <a:endParaRPr lang="en-US" dirty="0">
              <a:ea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DB5FC8-65B0-7A86-C079-0DCADEF220C6}"/>
              </a:ext>
            </a:extLst>
          </p:cNvPr>
          <p:cNvSpPr txBox="1"/>
          <p:nvPr/>
        </p:nvSpPr>
        <p:spPr>
          <a:xfrm>
            <a:off x="1454273" y="1926180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en-AU" sz="1800" b="1" i="0" u="none" strike="noStrike" kern="1200" cap="none" spc="0" normalizeH="0" baseline="0" noProof="0" dirty="0">
                <a:ln>
                  <a:noFill/>
                </a:ln>
                <a:solidFill>
                  <a:srgbClr val="440099"/>
                </a:solidFill>
                <a:effectLst/>
                <a:uLnTx/>
                <a:uFillTx/>
                <a:latin typeface="Arial"/>
                <a:cs typeface="Arial"/>
              </a:rPr>
              <a:t>HL7 SPL </a:t>
            </a: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Support Resources</a:t>
            </a:r>
            <a:endParaRPr kumimoji="0" lang="en-AU" sz="1800" b="1" i="0" u="none" strike="noStrike" kern="1200" cap="none" spc="0" normalizeH="0" baseline="0" noProof="0" dirty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02D28D-3047-799D-FD36-6E1D34716098}"/>
              </a:ext>
            </a:extLst>
          </p:cNvPr>
          <p:cNvSpPr txBox="1"/>
          <p:nvPr/>
        </p:nvSpPr>
        <p:spPr>
          <a:xfrm>
            <a:off x="1444627" y="994605"/>
            <a:ext cx="510917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HL7 SPL Overview</a:t>
            </a:r>
            <a:endParaRPr lang="en-AU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1" i="0" u="none" strike="noStrike" kern="1200" cap="none" spc="0" normalizeH="0" baseline="0" noProof="0" dirty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959FD4-6AF2-510B-3D4C-AF7AB8D74257}"/>
              </a:ext>
            </a:extLst>
          </p:cNvPr>
          <p:cNvSpPr txBox="1"/>
          <p:nvPr/>
        </p:nvSpPr>
        <p:spPr>
          <a:xfrm>
            <a:off x="1454273" y="2896336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Pre-Production Environment</a:t>
            </a:r>
            <a:endParaRPr lang="en-US" dirty="0">
              <a:ea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54F51A-7021-7943-92D5-AD67E5B9D99F}"/>
              </a:ext>
            </a:extLst>
          </p:cNvPr>
          <p:cNvSpPr txBox="1"/>
          <p:nvPr/>
        </p:nvSpPr>
        <p:spPr>
          <a:xfrm>
            <a:off x="1444627" y="5762624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Technical Support</a:t>
            </a:r>
            <a:endParaRPr lang="en-US" dirty="0">
              <a:ea typeface="+mn-ea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551D4DF-867E-0F45-3921-BC8BD01919AD}"/>
              </a:ext>
            </a:extLst>
          </p:cNvPr>
          <p:cNvSpPr/>
          <p:nvPr/>
        </p:nvSpPr>
        <p:spPr>
          <a:xfrm>
            <a:off x="1455455" y="5683824"/>
            <a:ext cx="3557701" cy="528796"/>
          </a:xfrm>
          <a:prstGeom prst="roundRect">
            <a:avLst/>
          </a:prstGeom>
          <a:noFill/>
          <a:ln>
            <a:solidFill>
              <a:srgbClr val="44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107FF9-27EA-2402-8935-14F799F03429}"/>
              </a:ext>
            </a:extLst>
          </p:cNvPr>
          <p:cNvSpPr txBox="1"/>
          <p:nvPr/>
        </p:nvSpPr>
        <p:spPr>
          <a:xfrm>
            <a:off x="1454272" y="3831956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Approval to submit to Production</a:t>
            </a:r>
            <a:endParaRPr lang="en-US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53669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986B2-A39F-E040-2BFA-EB2A7E4939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95A1D6-EA9F-70EF-976F-CC43F64D606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>
                <a:ln>
                  <a:noFill/>
                </a:ln>
                <a:solidFill>
                  <a:srgbClr val="333F48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Therapeutic Goods Administration – tga.gov.au</a:t>
            </a:r>
          </a:p>
        </p:txBody>
      </p:sp>
      <p:sp>
        <p:nvSpPr>
          <p:cNvPr id="36" name="Title 5">
            <a:extLst>
              <a:ext uri="{FF2B5EF4-FFF2-40B4-BE49-F238E27FC236}">
                <a16:creationId xmlns:a16="http://schemas.microsoft.com/office/drawing/2014/main" id="{7D2E1E99-6AA0-F45A-69F2-2BC2F1E515E2}"/>
              </a:ext>
            </a:extLst>
          </p:cNvPr>
          <p:cNvSpPr txBox="1">
            <a:spLocks/>
          </p:cNvSpPr>
          <p:nvPr/>
        </p:nvSpPr>
        <p:spPr>
          <a:xfrm>
            <a:off x="1750181" y="1545267"/>
            <a:ext cx="9043056" cy="586657"/>
          </a:xfrm>
          <a:prstGeom prst="rect">
            <a:avLst/>
          </a:prstGeom>
        </p:spPr>
        <p:txBody>
          <a:bodyPr lIns="91440" tIns="45720" rIns="91440" bIns="45720" anchor="b"/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0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AU" sz="3200" dirty="0" err="1">
                <a:solidFill>
                  <a:srgbClr val="440099"/>
                </a:solidFill>
                <a:latin typeface="Arial"/>
                <a:cs typeface="Arial"/>
              </a:rPr>
              <a:t>AusUDID</a:t>
            </a:r>
            <a:r>
              <a:rPr lang="en-AU" sz="3200" dirty="0">
                <a:solidFill>
                  <a:srgbClr val="440099"/>
                </a:solidFill>
                <a:latin typeface="Arial"/>
                <a:cs typeface="Arial"/>
              </a:rPr>
              <a:t> HL7 SPL support</a:t>
            </a:r>
            <a:endParaRPr lang="en-US" dirty="0">
              <a:ea typeface="+mj-ea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36E9B6B-5821-FB4C-A9DC-146AFE845019}"/>
              </a:ext>
            </a:extLst>
          </p:cNvPr>
          <p:cNvSpPr>
            <a:spLocks noChangeAspect="1"/>
          </p:cNvSpPr>
          <p:nvPr/>
        </p:nvSpPr>
        <p:spPr>
          <a:xfrm>
            <a:off x="551843" y="1543720"/>
            <a:ext cx="900000" cy="900000"/>
          </a:xfrm>
          <a:prstGeom prst="ellipse">
            <a:avLst/>
          </a:prstGeom>
          <a:solidFill>
            <a:schemeClr val="accent2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Calibri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4543864-3DF8-9062-CF95-96F3E679F9F4}"/>
              </a:ext>
            </a:extLst>
          </p:cNvPr>
          <p:cNvSpPr txBox="1"/>
          <p:nvPr/>
        </p:nvSpPr>
        <p:spPr>
          <a:xfrm>
            <a:off x="1753221" y="2561871"/>
            <a:ext cx="9730265" cy="29390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91440" tIns="45720" rIns="91440" bIns="45720" anchor="t">
            <a:noAutofit/>
          </a:bodyPr>
          <a:lstStyle/>
          <a:p>
            <a:pPr>
              <a:lnSpc>
                <a:spcPct val="200000"/>
              </a:lnSpc>
            </a:pPr>
            <a:r>
              <a:rPr lang="en-AU" dirty="0">
                <a:solidFill>
                  <a:srgbClr val="440099"/>
                </a:solidFill>
                <a:latin typeface="Aptos"/>
              </a:rPr>
              <a:t>Email: </a:t>
            </a:r>
            <a:r>
              <a:rPr lang="en-AU" dirty="0">
                <a:solidFill>
                  <a:srgbClr val="440099"/>
                </a:solidFill>
                <a:latin typeface="Aptos"/>
                <a:hlinkClick r:id="rId3"/>
              </a:rPr>
              <a:t>UDI@health.gov.au</a:t>
            </a:r>
            <a:endParaRPr lang="en-US">
              <a:cs typeface="Arial"/>
            </a:endParaRPr>
          </a:p>
          <a:p>
            <a:pPr>
              <a:lnSpc>
                <a:spcPct val="200000"/>
              </a:lnSpc>
            </a:pPr>
            <a:r>
              <a:rPr lang="en-AU" dirty="0">
                <a:solidFill>
                  <a:srgbClr val="440099"/>
                </a:solidFill>
                <a:latin typeface="Aptos"/>
                <a:cs typeface="Arial"/>
              </a:rPr>
              <a:t>Include the following details:</a:t>
            </a:r>
            <a:endParaRPr lang="en-AU" dirty="0">
              <a:cs typeface="Arial"/>
            </a:endParaRPr>
          </a:p>
          <a:p>
            <a:pPr>
              <a:lnSpc>
                <a:spcPct val="200000"/>
              </a:lnSpc>
            </a:pPr>
            <a:r>
              <a:rPr lang="en-AU" dirty="0">
                <a:solidFill>
                  <a:srgbClr val="440099"/>
                </a:solidFill>
                <a:ea typeface="+mn-lt"/>
                <a:cs typeface="+mn-lt"/>
              </a:rPr>
              <a:t>1.</a:t>
            </a:r>
            <a:r>
              <a:rPr lang="en-AU" dirty="0">
                <a:solidFill>
                  <a:srgbClr val="440099"/>
                </a:solidFill>
                <a:latin typeface="Aptos"/>
                <a:cs typeface="Arial"/>
              </a:rPr>
              <a:t>Problem</a:t>
            </a:r>
            <a:endParaRPr lang="en-AU" dirty="0">
              <a:cs typeface="Arial"/>
            </a:endParaRPr>
          </a:p>
          <a:p>
            <a:pPr>
              <a:lnSpc>
                <a:spcPct val="200000"/>
              </a:lnSpc>
            </a:pPr>
            <a:r>
              <a:rPr lang="en-AU" dirty="0">
                <a:solidFill>
                  <a:srgbClr val="440099"/>
                </a:solidFill>
                <a:ea typeface="+mn-lt"/>
                <a:cs typeface="+mn-lt"/>
              </a:rPr>
              <a:t>2.</a:t>
            </a:r>
            <a:r>
              <a:rPr lang="en-AU" dirty="0">
                <a:solidFill>
                  <a:srgbClr val="440099"/>
                </a:solidFill>
                <a:latin typeface="Aptos"/>
                <a:cs typeface="Arial"/>
              </a:rPr>
              <a:t>Error message from UDI API,  for example 'Access token is invalid'.</a:t>
            </a:r>
            <a:endParaRPr lang="en-AU" dirty="0">
              <a:cs typeface="Arial"/>
            </a:endParaRPr>
          </a:p>
          <a:p>
            <a:pPr>
              <a:lnSpc>
                <a:spcPct val="200000"/>
              </a:lnSpc>
            </a:pPr>
            <a:r>
              <a:rPr lang="en-AU" dirty="0">
                <a:solidFill>
                  <a:srgbClr val="440099"/>
                </a:solidFill>
                <a:ea typeface="+mn-lt"/>
                <a:cs typeface="+mn-lt"/>
              </a:rPr>
              <a:t>3.</a:t>
            </a:r>
            <a:r>
              <a:rPr lang="en-AU" dirty="0">
                <a:solidFill>
                  <a:srgbClr val="440099"/>
                </a:solidFill>
                <a:latin typeface="Aptos"/>
                <a:cs typeface="Arial"/>
              </a:rPr>
              <a:t>Date and time.</a:t>
            </a:r>
            <a:endParaRPr lang="en-AU" dirty="0">
              <a:cs typeface="Arial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endParaRPr lang="en-AU" dirty="0">
              <a:solidFill>
                <a:srgbClr val="440099"/>
              </a:solidFill>
              <a:latin typeface="Aptos"/>
              <a:cs typeface="Arial"/>
            </a:endParaRPr>
          </a:p>
        </p:txBody>
      </p:sp>
      <p:pic>
        <p:nvPicPr>
          <p:cNvPr id="44" name="Graphic 43" descr="Open hand with solid fill">
            <a:extLst>
              <a:ext uri="{FF2B5EF4-FFF2-40B4-BE49-F238E27FC236}">
                <a16:creationId xmlns:a16="http://schemas.microsoft.com/office/drawing/2014/main" id="{E90F4A1E-6BE7-421F-B84D-B3457E834B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8514" y="1717192"/>
            <a:ext cx="586658" cy="58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654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4024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E20BA5-5697-3371-E1B8-DF7E51A0E9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 descr="Cloud Computing with solid fill">
            <a:extLst>
              <a:ext uri="{FF2B5EF4-FFF2-40B4-BE49-F238E27FC236}">
                <a16:creationId xmlns:a16="http://schemas.microsoft.com/office/drawing/2014/main" id="{479B69B5-2962-54BA-A1D6-1966373630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29599" y="1851115"/>
            <a:ext cx="2427515" cy="242751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69F7511-5D29-17CF-6ABB-277206665760}"/>
              </a:ext>
            </a:extLst>
          </p:cNvPr>
          <p:cNvSpPr/>
          <p:nvPr/>
        </p:nvSpPr>
        <p:spPr>
          <a:xfrm>
            <a:off x="202557" y="752353"/>
            <a:ext cx="1529786" cy="5634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276DFED-22ED-F05B-9C13-53AE26731779}"/>
              </a:ext>
            </a:extLst>
          </p:cNvPr>
          <p:cNvSpPr/>
          <p:nvPr/>
        </p:nvSpPr>
        <p:spPr>
          <a:xfrm>
            <a:off x="528578" y="5604074"/>
            <a:ext cx="729205" cy="706056"/>
          </a:xfrm>
          <a:prstGeom prst="ellipse">
            <a:avLst/>
          </a:prstGeom>
          <a:solidFill>
            <a:srgbClr val="C5B4E3">
              <a:alpha val="19000"/>
            </a:srgbClr>
          </a:solidFill>
          <a:ln>
            <a:solidFill>
              <a:srgbClr val="F4F1F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urple circle with white background&#10;&#10;AI-generated content may be incorrect.">
            <a:extLst>
              <a:ext uri="{FF2B5EF4-FFF2-40B4-BE49-F238E27FC236}">
                <a16:creationId xmlns:a16="http://schemas.microsoft.com/office/drawing/2014/main" id="{220B2787-A7EB-B9C1-1E16-A84D61992CE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70" b="-199"/>
          <a:stretch>
            <a:fillRect/>
          </a:stretch>
        </p:blipFill>
        <p:spPr>
          <a:xfrm>
            <a:off x="411263" y="561190"/>
            <a:ext cx="942694" cy="48578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D386AC-2A66-B963-8FCB-AE3E52987DC9}"/>
              </a:ext>
            </a:extLst>
          </p:cNvPr>
          <p:cNvSpPr txBox="1"/>
          <p:nvPr/>
        </p:nvSpPr>
        <p:spPr>
          <a:xfrm>
            <a:off x="1444627" y="4927505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Production Environment</a:t>
            </a:r>
            <a:endParaRPr lang="en-US" dirty="0">
              <a:ea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328C56-BB5F-2DAA-399B-C266F22D06DA}"/>
              </a:ext>
            </a:extLst>
          </p:cNvPr>
          <p:cNvSpPr txBox="1"/>
          <p:nvPr/>
        </p:nvSpPr>
        <p:spPr>
          <a:xfrm>
            <a:off x="1454273" y="1926180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en-AU" sz="1800" b="1" i="0" u="none" strike="noStrike" kern="1200" cap="none" spc="0" normalizeH="0" baseline="0" noProof="0" dirty="0">
                <a:ln>
                  <a:noFill/>
                </a:ln>
                <a:solidFill>
                  <a:srgbClr val="440099"/>
                </a:solidFill>
                <a:effectLst/>
                <a:uLnTx/>
                <a:uFillTx/>
                <a:latin typeface="Arial"/>
                <a:cs typeface="Arial"/>
              </a:rPr>
              <a:t>HL7 SPL </a:t>
            </a: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support resources</a:t>
            </a:r>
            <a:endParaRPr kumimoji="0" lang="en-AU" sz="1800" b="1" i="0" u="none" strike="noStrike" kern="1200" cap="none" spc="0" normalizeH="0" baseline="0" noProof="0" dirty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6D4519-209F-4ED1-ADA5-684ED5A11C79}"/>
              </a:ext>
            </a:extLst>
          </p:cNvPr>
          <p:cNvSpPr txBox="1"/>
          <p:nvPr/>
        </p:nvSpPr>
        <p:spPr>
          <a:xfrm>
            <a:off x="1444627" y="994605"/>
            <a:ext cx="510917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HL7 SPL Overview</a:t>
            </a:r>
            <a:endParaRPr lang="en-AU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1" i="0" u="none" strike="noStrike" kern="1200" cap="none" spc="0" normalizeH="0" baseline="0" noProof="0" dirty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EFA632-2164-5F08-4106-0873799C0EBD}"/>
              </a:ext>
            </a:extLst>
          </p:cNvPr>
          <p:cNvSpPr txBox="1"/>
          <p:nvPr/>
        </p:nvSpPr>
        <p:spPr>
          <a:xfrm>
            <a:off x="1454273" y="2896336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Pre-Production Environment</a:t>
            </a:r>
            <a:endParaRPr lang="en-US" dirty="0">
              <a:ea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8E29DC-4C21-AF41-AD8B-C9E6BEADFA36}"/>
              </a:ext>
            </a:extLst>
          </p:cNvPr>
          <p:cNvSpPr txBox="1"/>
          <p:nvPr/>
        </p:nvSpPr>
        <p:spPr>
          <a:xfrm>
            <a:off x="1444627" y="5762624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Technical support</a:t>
            </a:r>
            <a:endParaRPr lang="en-US" dirty="0">
              <a:ea typeface="+mn-ea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85EE482-385B-E633-DAD2-51CF58A751FF}"/>
              </a:ext>
            </a:extLst>
          </p:cNvPr>
          <p:cNvSpPr/>
          <p:nvPr/>
        </p:nvSpPr>
        <p:spPr>
          <a:xfrm>
            <a:off x="1441078" y="871230"/>
            <a:ext cx="3557701" cy="528796"/>
          </a:xfrm>
          <a:prstGeom prst="roundRect">
            <a:avLst/>
          </a:prstGeom>
          <a:noFill/>
          <a:ln>
            <a:solidFill>
              <a:srgbClr val="44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A5F061-70EE-557E-9C76-6BDD204EB103}"/>
              </a:ext>
            </a:extLst>
          </p:cNvPr>
          <p:cNvSpPr txBox="1"/>
          <p:nvPr/>
        </p:nvSpPr>
        <p:spPr>
          <a:xfrm>
            <a:off x="1454272" y="3831956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Approval to submit to Production</a:t>
            </a:r>
            <a:endParaRPr lang="en-US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38170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842D6-BDD6-4957-8BBC-BD3E2F768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BB7B9F-F7B7-6F2B-9F48-6255179EC82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>
                <a:ln>
                  <a:noFill/>
                </a:ln>
                <a:solidFill>
                  <a:srgbClr val="333F48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Therapeutic Goods Administration – tga.gov.au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1CF61CB-1496-849C-198D-EB197882E1A7}"/>
              </a:ext>
            </a:extLst>
          </p:cNvPr>
          <p:cNvSpPr>
            <a:spLocks noChangeAspect="1"/>
          </p:cNvSpPr>
          <p:nvPr/>
        </p:nvSpPr>
        <p:spPr>
          <a:xfrm>
            <a:off x="675256" y="2812246"/>
            <a:ext cx="733924" cy="733924"/>
          </a:xfrm>
          <a:prstGeom prst="ellipse">
            <a:avLst/>
          </a:prstGeom>
          <a:solidFill>
            <a:srgbClr val="5BC500"/>
          </a:solidFill>
          <a:ln w="25400" cap="flat">
            <a:solidFill>
              <a:srgbClr val="5BC5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Calibri"/>
            </a:endParaRPr>
          </a:p>
        </p:txBody>
      </p:sp>
      <p:grpSp>
        <p:nvGrpSpPr>
          <p:cNvPr id="27" name="Graphic 11" descr="Database with solid fill">
            <a:extLst>
              <a:ext uri="{FF2B5EF4-FFF2-40B4-BE49-F238E27FC236}">
                <a16:creationId xmlns:a16="http://schemas.microsoft.com/office/drawing/2014/main" id="{C15E4896-D328-8F2E-A33A-8E589EC109B4}"/>
              </a:ext>
            </a:extLst>
          </p:cNvPr>
          <p:cNvGrpSpPr>
            <a:grpSpLocks noChangeAspect="1"/>
          </p:cNvGrpSpPr>
          <p:nvPr/>
        </p:nvGrpSpPr>
        <p:grpSpPr>
          <a:xfrm>
            <a:off x="876940" y="2960118"/>
            <a:ext cx="319742" cy="442308"/>
            <a:chOff x="6870268" y="1774667"/>
            <a:chExt cx="533400" cy="723900"/>
          </a:xfrm>
          <a:solidFill>
            <a:schemeClr val="bg1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EBB5DBF-8E3E-9C8E-230A-29E0E137E26F}"/>
                </a:ext>
              </a:extLst>
            </p:cNvPr>
            <p:cNvSpPr/>
            <p:nvPr/>
          </p:nvSpPr>
          <p:spPr>
            <a:xfrm>
              <a:off x="6870268" y="1774667"/>
              <a:ext cx="533400" cy="152400"/>
            </a:xfrm>
            <a:custGeom>
              <a:avLst/>
              <a:gdLst>
                <a:gd name="connsiteX0" fmla="*/ 533400 w 533400"/>
                <a:gd name="connsiteY0" fmla="*/ 76200 h 152400"/>
                <a:gd name="connsiteX1" fmla="*/ 266700 w 533400"/>
                <a:gd name="connsiteY1" fmla="*/ 152400 h 152400"/>
                <a:gd name="connsiteX2" fmla="*/ 0 w 533400"/>
                <a:gd name="connsiteY2" fmla="*/ 76200 h 152400"/>
                <a:gd name="connsiteX3" fmla="*/ 266700 w 533400"/>
                <a:gd name="connsiteY3" fmla="*/ 0 h 152400"/>
                <a:gd name="connsiteX4" fmla="*/ 533400 w 533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0" h="152400">
                  <a:moveTo>
                    <a:pt x="533400" y="76200"/>
                  </a:moveTo>
                  <a:cubicBezTo>
                    <a:pt x="533400" y="118284"/>
                    <a:pt x="413994" y="152400"/>
                    <a:pt x="266700" y="152400"/>
                  </a:cubicBezTo>
                  <a:cubicBezTo>
                    <a:pt x="119406" y="152400"/>
                    <a:pt x="0" y="118284"/>
                    <a:pt x="0" y="76200"/>
                  </a:cubicBezTo>
                  <a:cubicBezTo>
                    <a:pt x="0" y="34116"/>
                    <a:pt x="119406" y="0"/>
                    <a:pt x="266700" y="0"/>
                  </a:cubicBezTo>
                  <a:cubicBezTo>
                    <a:pt x="413994" y="0"/>
                    <a:pt x="533400" y="34116"/>
                    <a:pt x="533400" y="7620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5F46985-E6CE-CAAC-29C5-272DFB8D476C}"/>
                </a:ext>
              </a:extLst>
            </p:cNvPr>
            <p:cNvSpPr/>
            <p:nvPr/>
          </p:nvSpPr>
          <p:spPr>
            <a:xfrm>
              <a:off x="6870268" y="1888967"/>
              <a:ext cx="533400" cy="228600"/>
            </a:xfrm>
            <a:custGeom>
              <a:avLst/>
              <a:gdLst>
                <a:gd name="connsiteX0" fmla="*/ 457200 w 533400"/>
                <a:gd name="connsiteY0" fmla="*/ 152400 h 228600"/>
                <a:gd name="connsiteX1" fmla="*/ 438150 w 533400"/>
                <a:gd name="connsiteY1" fmla="*/ 133350 h 228600"/>
                <a:gd name="connsiteX2" fmla="*/ 457200 w 533400"/>
                <a:gd name="connsiteY2" fmla="*/ 114300 h 228600"/>
                <a:gd name="connsiteX3" fmla="*/ 476250 w 533400"/>
                <a:gd name="connsiteY3" fmla="*/ 133350 h 228600"/>
                <a:gd name="connsiteX4" fmla="*/ 457200 w 533400"/>
                <a:gd name="connsiteY4" fmla="*/ 152400 h 228600"/>
                <a:gd name="connsiteX5" fmla="*/ 266700 w 533400"/>
                <a:gd name="connsiteY5" fmla="*/ 76200 h 228600"/>
                <a:gd name="connsiteX6" fmla="*/ 0 w 533400"/>
                <a:gd name="connsiteY6" fmla="*/ 0 h 228600"/>
                <a:gd name="connsiteX7" fmla="*/ 0 w 533400"/>
                <a:gd name="connsiteY7" fmla="*/ 152400 h 228600"/>
                <a:gd name="connsiteX8" fmla="*/ 266700 w 533400"/>
                <a:gd name="connsiteY8" fmla="*/ 228600 h 228600"/>
                <a:gd name="connsiteX9" fmla="*/ 533400 w 533400"/>
                <a:gd name="connsiteY9" fmla="*/ 152400 h 228600"/>
                <a:gd name="connsiteX10" fmla="*/ 533400 w 533400"/>
                <a:gd name="connsiteY10" fmla="*/ 0 h 228600"/>
                <a:gd name="connsiteX11" fmla="*/ 266700 w 533400"/>
                <a:gd name="connsiteY11" fmla="*/ 762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400" h="228600">
                  <a:moveTo>
                    <a:pt x="457200" y="152400"/>
                  </a:moveTo>
                  <a:cubicBezTo>
                    <a:pt x="445770" y="152400"/>
                    <a:pt x="438150" y="144780"/>
                    <a:pt x="438150" y="133350"/>
                  </a:cubicBezTo>
                  <a:cubicBezTo>
                    <a:pt x="438150" y="121920"/>
                    <a:pt x="445770" y="114300"/>
                    <a:pt x="457200" y="114300"/>
                  </a:cubicBezTo>
                  <a:cubicBezTo>
                    <a:pt x="468630" y="114300"/>
                    <a:pt x="476250" y="121920"/>
                    <a:pt x="476250" y="133350"/>
                  </a:cubicBezTo>
                  <a:cubicBezTo>
                    <a:pt x="476250" y="144780"/>
                    <a:pt x="468630" y="152400"/>
                    <a:pt x="457200" y="152400"/>
                  </a:cubicBezTo>
                  <a:close/>
                  <a:moveTo>
                    <a:pt x="266700" y="76200"/>
                  </a:moveTo>
                  <a:cubicBezTo>
                    <a:pt x="120015" y="76200"/>
                    <a:pt x="0" y="41910"/>
                    <a:pt x="0" y="0"/>
                  </a:cubicBezTo>
                  <a:lnTo>
                    <a:pt x="0" y="152400"/>
                  </a:lnTo>
                  <a:cubicBezTo>
                    <a:pt x="0" y="194310"/>
                    <a:pt x="120015" y="228600"/>
                    <a:pt x="266700" y="228600"/>
                  </a:cubicBezTo>
                  <a:cubicBezTo>
                    <a:pt x="413385" y="228600"/>
                    <a:pt x="533400" y="194310"/>
                    <a:pt x="533400" y="152400"/>
                  </a:cubicBezTo>
                  <a:lnTo>
                    <a:pt x="533400" y="0"/>
                  </a:lnTo>
                  <a:cubicBezTo>
                    <a:pt x="533400" y="41910"/>
                    <a:pt x="413385" y="76200"/>
                    <a:pt x="266700" y="7620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8432C4F-BFCA-85FB-757C-5F36E2A88CB8}"/>
                </a:ext>
              </a:extLst>
            </p:cNvPr>
            <p:cNvSpPr/>
            <p:nvPr/>
          </p:nvSpPr>
          <p:spPr>
            <a:xfrm>
              <a:off x="6870268" y="2079467"/>
              <a:ext cx="533400" cy="228600"/>
            </a:xfrm>
            <a:custGeom>
              <a:avLst/>
              <a:gdLst>
                <a:gd name="connsiteX0" fmla="*/ 457200 w 533400"/>
                <a:gd name="connsiteY0" fmla="*/ 152400 h 228600"/>
                <a:gd name="connsiteX1" fmla="*/ 438150 w 533400"/>
                <a:gd name="connsiteY1" fmla="*/ 133350 h 228600"/>
                <a:gd name="connsiteX2" fmla="*/ 457200 w 533400"/>
                <a:gd name="connsiteY2" fmla="*/ 114300 h 228600"/>
                <a:gd name="connsiteX3" fmla="*/ 476250 w 533400"/>
                <a:gd name="connsiteY3" fmla="*/ 133350 h 228600"/>
                <a:gd name="connsiteX4" fmla="*/ 457200 w 533400"/>
                <a:gd name="connsiteY4" fmla="*/ 152400 h 228600"/>
                <a:gd name="connsiteX5" fmla="*/ 266700 w 533400"/>
                <a:gd name="connsiteY5" fmla="*/ 76200 h 228600"/>
                <a:gd name="connsiteX6" fmla="*/ 0 w 533400"/>
                <a:gd name="connsiteY6" fmla="*/ 0 h 228600"/>
                <a:gd name="connsiteX7" fmla="*/ 0 w 533400"/>
                <a:gd name="connsiteY7" fmla="*/ 152400 h 228600"/>
                <a:gd name="connsiteX8" fmla="*/ 266700 w 533400"/>
                <a:gd name="connsiteY8" fmla="*/ 228600 h 228600"/>
                <a:gd name="connsiteX9" fmla="*/ 533400 w 533400"/>
                <a:gd name="connsiteY9" fmla="*/ 152400 h 228600"/>
                <a:gd name="connsiteX10" fmla="*/ 533400 w 533400"/>
                <a:gd name="connsiteY10" fmla="*/ 0 h 228600"/>
                <a:gd name="connsiteX11" fmla="*/ 266700 w 533400"/>
                <a:gd name="connsiteY11" fmla="*/ 762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400" h="228600">
                  <a:moveTo>
                    <a:pt x="457200" y="152400"/>
                  </a:moveTo>
                  <a:cubicBezTo>
                    <a:pt x="445770" y="152400"/>
                    <a:pt x="438150" y="144780"/>
                    <a:pt x="438150" y="133350"/>
                  </a:cubicBezTo>
                  <a:cubicBezTo>
                    <a:pt x="438150" y="121920"/>
                    <a:pt x="445770" y="114300"/>
                    <a:pt x="457200" y="114300"/>
                  </a:cubicBezTo>
                  <a:cubicBezTo>
                    <a:pt x="468630" y="114300"/>
                    <a:pt x="476250" y="121920"/>
                    <a:pt x="476250" y="133350"/>
                  </a:cubicBezTo>
                  <a:cubicBezTo>
                    <a:pt x="476250" y="144780"/>
                    <a:pt x="468630" y="152400"/>
                    <a:pt x="457200" y="152400"/>
                  </a:cubicBezTo>
                  <a:close/>
                  <a:moveTo>
                    <a:pt x="266700" y="76200"/>
                  </a:moveTo>
                  <a:cubicBezTo>
                    <a:pt x="120015" y="76200"/>
                    <a:pt x="0" y="41910"/>
                    <a:pt x="0" y="0"/>
                  </a:cubicBezTo>
                  <a:lnTo>
                    <a:pt x="0" y="152400"/>
                  </a:lnTo>
                  <a:cubicBezTo>
                    <a:pt x="0" y="194310"/>
                    <a:pt x="120015" y="228600"/>
                    <a:pt x="266700" y="228600"/>
                  </a:cubicBezTo>
                  <a:cubicBezTo>
                    <a:pt x="413385" y="228600"/>
                    <a:pt x="533400" y="194310"/>
                    <a:pt x="533400" y="152400"/>
                  </a:cubicBezTo>
                  <a:lnTo>
                    <a:pt x="533400" y="0"/>
                  </a:lnTo>
                  <a:cubicBezTo>
                    <a:pt x="533400" y="41910"/>
                    <a:pt x="413385" y="76200"/>
                    <a:pt x="266700" y="7620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8AB05D-4102-F386-C431-F9EFC124026C}"/>
                </a:ext>
              </a:extLst>
            </p:cNvPr>
            <p:cNvSpPr/>
            <p:nvPr/>
          </p:nvSpPr>
          <p:spPr>
            <a:xfrm>
              <a:off x="6870268" y="2269967"/>
              <a:ext cx="533400" cy="228600"/>
            </a:xfrm>
            <a:custGeom>
              <a:avLst/>
              <a:gdLst>
                <a:gd name="connsiteX0" fmla="*/ 457200 w 533400"/>
                <a:gd name="connsiteY0" fmla="*/ 152400 h 228600"/>
                <a:gd name="connsiteX1" fmla="*/ 438150 w 533400"/>
                <a:gd name="connsiteY1" fmla="*/ 133350 h 228600"/>
                <a:gd name="connsiteX2" fmla="*/ 457200 w 533400"/>
                <a:gd name="connsiteY2" fmla="*/ 114300 h 228600"/>
                <a:gd name="connsiteX3" fmla="*/ 476250 w 533400"/>
                <a:gd name="connsiteY3" fmla="*/ 133350 h 228600"/>
                <a:gd name="connsiteX4" fmla="*/ 457200 w 533400"/>
                <a:gd name="connsiteY4" fmla="*/ 152400 h 228600"/>
                <a:gd name="connsiteX5" fmla="*/ 266700 w 533400"/>
                <a:gd name="connsiteY5" fmla="*/ 76200 h 228600"/>
                <a:gd name="connsiteX6" fmla="*/ 0 w 533400"/>
                <a:gd name="connsiteY6" fmla="*/ 0 h 228600"/>
                <a:gd name="connsiteX7" fmla="*/ 0 w 533400"/>
                <a:gd name="connsiteY7" fmla="*/ 152400 h 228600"/>
                <a:gd name="connsiteX8" fmla="*/ 266700 w 533400"/>
                <a:gd name="connsiteY8" fmla="*/ 228600 h 228600"/>
                <a:gd name="connsiteX9" fmla="*/ 533400 w 533400"/>
                <a:gd name="connsiteY9" fmla="*/ 152400 h 228600"/>
                <a:gd name="connsiteX10" fmla="*/ 533400 w 533400"/>
                <a:gd name="connsiteY10" fmla="*/ 0 h 228600"/>
                <a:gd name="connsiteX11" fmla="*/ 266700 w 533400"/>
                <a:gd name="connsiteY11" fmla="*/ 762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400" h="228600">
                  <a:moveTo>
                    <a:pt x="457200" y="152400"/>
                  </a:moveTo>
                  <a:cubicBezTo>
                    <a:pt x="445770" y="152400"/>
                    <a:pt x="438150" y="144780"/>
                    <a:pt x="438150" y="133350"/>
                  </a:cubicBezTo>
                  <a:cubicBezTo>
                    <a:pt x="438150" y="121920"/>
                    <a:pt x="445770" y="114300"/>
                    <a:pt x="457200" y="114300"/>
                  </a:cubicBezTo>
                  <a:cubicBezTo>
                    <a:pt x="468630" y="114300"/>
                    <a:pt x="476250" y="121920"/>
                    <a:pt x="476250" y="133350"/>
                  </a:cubicBezTo>
                  <a:cubicBezTo>
                    <a:pt x="476250" y="144780"/>
                    <a:pt x="468630" y="152400"/>
                    <a:pt x="457200" y="152400"/>
                  </a:cubicBezTo>
                  <a:close/>
                  <a:moveTo>
                    <a:pt x="266700" y="76200"/>
                  </a:moveTo>
                  <a:cubicBezTo>
                    <a:pt x="120015" y="76200"/>
                    <a:pt x="0" y="41910"/>
                    <a:pt x="0" y="0"/>
                  </a:cubicBezTo>
                  <a:lnTo>
                    <a:pt x="0" y="152400"/>
                  </a:lnTo>
                  <a:cubicBezTo>
                    <a:pt x="0" y="194310"/>
                    <a:pt x="120015" y="228600"/>
                    <a:pt x="266700" y="228600"/>
                  </a:cubicBezTo>
                  <a:cubicBezTo>
                    <a:pt x="413385" y="228600"/>
                    <a:pt x="533400" y="194310"/>
                    <a:pt x="533400" y="152400"/>
                  </a:cubicBezTo>
                  <a:lnTo>
                    <a:pt x="533400" y="0"/>
                  </a:lnTo>
                  <a:cubicBezTo>
                    <a:pt x="533400" y="41910"/>
                    <a:pt x="413385" y="76200"/>
                    <a:pt x="266700" y="7620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75596A2-E689-7888-5526-D9EA0D48EF6B}"/>
              </a:ext>
            </a:extLst>
          </p:cNvPr>
          <p:cNvSpPr txBox="1"/>
          <p:nvPr/>
        </p:nvSpPr>
        <p:spPr>
          <a:xfrm>
            <a:off x="403536" y="1328324"/>
            <a:ext cx="11065645" cy="1165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91440" tIns="45720" rIns="91440" bIns="45720" anchor="t">
            <a:noAutofit/>
          </a:bodyPr>
          <a:lstStyle/>
          <a:p>
            <a:pPr marL="0" lvl="3">
              <a:spcBef>
                <a:spcPts val="600"/>
              </a:spcBef>
              <a:spcAft>
                <a:spcPts val="600"/>
              </a:spcAft>
              <a:defRPr/>
            </a:pPr>
            <a:r>
              <a:rPr lang="en-AU" b="1" dirty="0">
                <a:solidFill>
                  <a:srgbClr val="463192"/>
                </a:solidFill>
                <a:latin typeface="Aptos"/>
                <a:cs typeface="Arial"/>
              </a:rPr>
              <a:t>There are two AusUDID environments </a:t>
            </a:r>
            <a:endParaRPr lang="en-AU" dirty="0">
              <a:solidFill>
                <a:srgbClr val="463192"/>
              </a:solidFill>
              <a:latin typeface="Aptos"/>
              <a:cs typeface="Arial"/>
            </a:endParaRPr>
          </a:p>
          <a:p>
            <a:pPr marL="0" lvl="3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400" dirty="0">
                <a:solidFill>
                  <a:srgbClr val="463192"/>
                </a:solidFill>
                <a:latin typeface="Aptos"/>
                <a:cs typeface="Arial"/>
              </a:rPr>
              <a:t>If you choose HL7 SPL to submit UDI records to the AusUDID, you must first complete testing in the AusUDID Pre-Production environment. </a:t>
            </a:r>
            <a:endParaRPr lang="en-AU" sz="1400" dirty="0">
              <a:solidFill>
                <a:srgbClr val="463192"/>
              </a:solidFill>
              <a:latin typeface="Aptos"/>
              <a:cs typeface="Arial"/>
            </a:endParaRPr>
          </a:p>
          <a:p>
            <a:pPr marL="0" lvl="3">
              <a:spcBef>
                <a:spcPts val="600"/>
              </a:spcBef>
              <a:spcAft>
                <a:spcPts val="600"/>
              </a:spcAft>
              <a:defRPr/>
            </a:pPr>
            <a:r>
              <a:rPr lang="en-AU" sz="1400" dirty="0">
                <a:solidFill>
                  <a:srgbClr val="463192"/>
                </a:solidFill>
                <a:latin typeface="Aptos"/>
                <a:cs typeface="Arial"/>
              </a:rPr>
              <a:t>Note: There is a 1 week delay between the release of updates in each environment. Deployments to Pre-Production will occur 1 week before Production.</a:t>
            </a:r>
            <a:endParaRPr lang="en-AU" sz="1400" b="1" dirty="0">
              <a:solidFill>
                <a:srgbClr val="463192"/>
              </a:solidFill>
              <a:latin typeface="Aptos"/>
              <a:cs typeface="Arial"/>
            </a:endParaRPr>
          </a:p>
        </p:txBody>
      </p:sp>
      <p:sp>
        <p:nvSpPr>
          <p:cNvPr id="36" name="Title 5">
            <a:extLst>
              <a:ext uri="{FF2B5EF4-FFF2-40B4-BE49-F238E27FC236}">
                <a16:creationId xmlns:a16="http://schemas.microsoft.com/office/drawing/2014/main" id="{D392E964-D627-A71C-46D1-5496C5A9378C}"/>
              </a:ext>
            </a:extLst>
          </p:cNvPr>
          <p:cNvSpPr txBox="1">
            <a:spLocks/>
          </p:cNvSpPr>
          <p:nvPr/>
        </p:nvSpPr>
        <p:spPr>
          <a:xfrm>
            <a:off x="401236" y="433159"/>
            <a:ext cx="10392001" cy="586657"/>
          </a:xfrm>
          <a:prstGeom prst="rect">
            <a:avLst/>
          </a:prstGeom>
        </p:spPr>
        <p:txBody>
          <a:bodyPr lIns="91440" tIns="45720" rIns="91440" bIns="45720" anchor="b"/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0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AU" sz="3200" dirty="0">
                <a:solidFill>
                  <a:srgbClr val="440099"/>
                </a:solidFill>
                <a:latin typeface="Arial"/>
                <a:cs typeface="Arial"/>
              </a:rPr>
              <a:t>Australian UDI Database (</a:t>
            </a:r>
            <a:r>
              <a:rPr lang="en-AU" sz="3200" dirty="0" err="1">
                <a:solidFill>
                  <a:srgbClr val="440099"/>
                </a:solidFill>
                <a:latin typeface="Arial"/>
                <a:cs typeface="Arial"/>
              </a:rPr>
              <a:t>AusUDID</a:t>
            </a:r>
            <a:r>
              <a:rPr lang="en-AU" sz="3200" dirty="0">
                <a:solidFill>
                  <a:srgbClr val="440099"/>
                </a:solidFill>
                <a:latin typeface="Arial"/>
                <a:cs typeface="Arial"/>
              </a:rPr>
              <a:t>) environments</a:t>
            </a:r>
            <a:r>
              <a:rPr kumimoji="0" lang="en-AU" sz="3200" b="0" i="0" u="none" strike="noStrike" kern="1200" cap="none" spc="0" normalizeH="0" baseline="0" noProof="0" dirty="0">
                <a:ln>
                  <a:noFill/>
                </a:ln>
                <a:solidFill>
                  <a:srgbClr val="440099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66FAB7CF-4DD2-F7CB-93F2-AFA0541D371F}"/>
              </a:ext>
            </a:extLst>
          </p:cNvPr>
          <p:cNvSpPr>
            <a:spLocks noChangeAspect="1"/>
          </p:cNvSpPr>
          <p:nvPr/>
        </p:nvSpPr>
        <p:spPr>
          <a:xfrm>
            <a:off x="6086834" y="2823623"/>
            <a:ext cx="792539" cy="792539"/>
          </a:xfrm>
          <a:prstGeom prst="ellipse">
            <a:avLst/>
          </a:prstGeom>
          <a:solidFill>
            <a:srgbClr val="0E70AD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Calibri"/>
            </a:endParaRPr>
          </a:p>
        </p:txBody>
      </p:sp>
      <p:grpSp>
        <p:nvGrpSpPr>
          <p:cNvPr id="3" name="Graphic 11" descr="Database with solid fill">
            <a:extLst>
              <a:ext uri="{FF2B5EF4-FFF2-40B4-BE49-F238E27FC236}">
                <a16:creationId xmlns:a16="http://schemas.microsoft.com/office/drawing/2014/main" id="{89EB34F4-57F9-4835-23B2-9EFA984C051A}"/>
              </a:ext>
            </a:extLst>
          </p:cNvPr>
          <p:cNvGrpSpPr>
            <a:grpSpLocks noChangeAspect="1"/>
          </p:cNvGrpSpPr>
          <p:nvPr/>
        </p:nvGrpSpPr>
        <p:grpSpPr>
          <a:xfrm>
            <a:off x="6308056" y="2921843"/>
            <a:ext cx="349049" cy="481384"/>
            <a:chOff x="6870268" y="1774667"/>
            <a:chExt cx="533400" cy="723900"/>
          </a:xfrm>
          <a:solidFill>
            <a:schemeClr val="bg1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A1DDD25-131B-FD64-CB10-8D7C910CD2C1}"/>
                </a:ext>
              </a:extLst>
            </p:cNvPr>
            <p:cNvSpPr/>
            <p:nvPr/>
          </p:nvSpPr>
          <p:spPr>
            <a:xfrm>
              <a:off x="6870268" y="1774667"/>
              <a:ext cx="533400" cy="152400"/>
            </a:xfrm>
            <a:custGeom>
              <a:avLst/>
              <a:gdLst>
                <a:gd name="connsiteX0" fmla="*/ 533400 w 533400"/>
                <a:gd name="connsiteY0" fmla="*/ 76200 h 152400"/>
                <a:gd name="connsiteX1" fmla="*/ 266700 w 533400"/>
                <a:gd name="connsiteY1" fmla="*/ 152400 h 152400"/>
                <a:gd name="connsiteX2" fmla="*/ 0 w 533400"/>
                <a:gd name="connsiteY2" fmla="*/ 76200 h 152400"/>
                <a:gd name="connsiteX3" fmla="*/ 266700 w 533400"/>
                <a:gd name="connsiteY3" fmla="*/ 0 h 152400"/>
                <a:gd name="connsiteX4" fmla="*/ 533400 w 533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0" h="152400">
                  <a:moveTo>
                    <a:pt x="533400" y="76200"/>
                  </a:moveTo>
                  <a:cubicBezTo>
                    <a:pt x="533400" y="118284"/>
                    <a:pt x="413994" y="152400"/>
                    <a:pt x="266700" y="152400"/>
                  </a:cubicBezTo>
                  <a:cubicBezTo>
                    <a:pt x="119406" y="152400"/>
                    <a:pt x="0" y="118284"/>
                    <a:pt x="0" y="76200"/>
                  </a:cubicBezTo>
                  <a:cubicBezTo>
                    <a:pt x="0" y="34116"/>
                    <a:pt x="119406" y="0"/>
                    <a:pt x="266700" y="0"/>
                  </a:cubicBezTo>
                  <a:cubicBezTo>
                    <a:pt x="413994" y="0"/>
                    <a:pt x="533400" y="34116"/>
                    <a:pt x="533400" y="76200"/>
                  </a:cubicBezTo>
                  <a:close/>
                </a:path>
              </a:pathLst>
            </a:custGeom>
            <a:grpFill/>
            <a:ln w="9525" cap="flat">
              <a:solidFill>
                <a:srgbClr val="0E70AD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647405B-01FB-5820-5A26-E7DC180DACB4}"/>
                </a:ext>
              </a:extLst>
            </p:cNvPr>
            <p:cNvSpPr/>
            <p:nvPr/>
          </p:nvSpPr>
          <p:spPr>
            <a:xfrm>
              <a:off x="6870268" y="1888967"/>
              <a:ext cx="533400" cy="228600"/>
            </a:xfrm>
            <a:custGeom>
              <a:avLst/>
              <a:gdLst>
                <a:gd name="connsiteX0" fmla="*/ 457200 w 533400"/>
                <a:gd name="connsiteY0" fmla="*/ 152400 h 228600"/>
                <a:gd name="connsiteX1" fmla="*/ 438150 w 533400"/>
                <a:gd name="connsiteY1" fmla="*/ 133350 h 228600"/>
                <a:gd name="connsiteX2" fmla="*/ 457200 w 533400"/>
                <a:gd name="connsiteY2" fmla="*/ 114300 h 228600"/>
                <a:gd name="connsiteX3" fmla="*/ 476250 w 533400"/>
                <a:gd name="connsiteY3" fmla="*/ 133350 h 228600"/>
                <a:gd name="connsiteX4" fmla="*/ 457200 w 533400"/>
                <a:gd name="connsiteY4" fmla="*/ 152400 h 228600"/>
                <a:gd name="connsiteX5" fmla="*/ 266700 w 533400"/>
                <a:gd name="connsiteY5" fmla="*/ 76200 h 228600"/>
                <a:gd name="connsiteX6" fmla="*/ 0 w 533400"/>
                <a:gd name="connsiteY6" fmla="*/ 0 h 228600"/>
                <a:gd name="connsiteX7" fmla="*/ 0 w 533400"/>
                <a:gd name="connsiteY7" fmla="*/ 152400 h 228600"/>
                <a:gd name="connsiteX8" fmla="*/ 266700 w 533400"/>
                <a:gd name="connsiteY8" fmla="*/ 228600 h 228600"/>
                <a:gd name="connsiteX9" fmla="*/ 533400 w 533400"/>
                <a:gd name="connsiteY9" fmla="*/ 152400 h 228600"/>
                <a:gd name="connsiteX10" fmla="*/ 533400 w 533400"/>
                <a:gd name="connsiteY10" fmla="*/ 0 h 228600"/>
                <a:gd name="connsiteX11" fmla="*/ 266700 w 533400"/>
                <a:gd name="connsiteY11" fmla="*/ 762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400" h="228600">
                  <a:moveTo>
                    <a:pt x="457200" y="152400"/>
                  </a:moveTo>
                  <a:cubicBezTo>
                    <a:pt x="445770" y="152400"/>
                    <a:pt x="438150" y="144780"/>
                    <a:pt x="438150" y="133350"/>
                  </a:cubicBezTo>
                  <a:cubicBezTo>
                    <a:pt x="438150" y="121920"/>
                    <a:pt x="445770" y="114300"/>
                    <a:pt x="457200" y="114300"/>
                  </a:cubicBezTo>
                  <a:cubicBezTo>
                    <a:pt x="468630" y="114300"/>
                    <a:pt x="476250" y="121920"/>
                    <a:pt x="476250" y="133350"/>
                  </a:cubicBezTo>
                  <a:cubicBezTo>
                    <a:pt x="476250" y="144780"/>
                    <a:pt x="468630" y="152400"/>
                    <a:pt x="457200" y="152400"/>
                  </a:cubicBezTo>
                  <a:close/>
                  <a:moveTo>
                    <a:pt x="266700" y="76200"/>
                  </a:moveTo>
                  <a:cubicBezTo>
                    <a:pt x="120015" y="76200"/>
                    <a:pt x="0" y="41910"/>
                    <a:pt x="0" y="0"/>
                  </a:cubicBezTo>
                  <a:lnTo>
                    <a:pt x="0" y="152400"/>
                  </a:lnTo>
                  <a:cubicBezTo>
                    <a:pt x="0" y="194310"/>
                    <a:pt x="120015" y="228600"/>
                    <a:pt x="266700" y="228600"/>
                  </a:cubicBezTo>
                  <a:cubicBezTo>
                    <a:pt x="413385" y="228600"/>
                    <a:pt x="533400" y="194310"/>
                    <a:pt x="533400" y="152400"/>
                  </a:cubicBezTo>
                  <a:lnTo>
                    <a:pt x="533400" y="0"/>
                  </a:lnTo>
                  <a:cubicBezTo>
                    <a:pt x="533400" y="41910"/>
                    <a:pt x="413385" y="76200"/>
                    <a:pt x="266700" y="76200"/>
                  </a:cubicBezTo>
                  <a:close/>
                </a:path>
              </a:pathLst>
            </a:custGeom>
            <a:grpFill/>
            <a:ln w="9525" cap="flat">
              <a:solidFill>
                <a:srgbClr val="0E70AD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898A09A-9A10-4494-E733-FDFD837BF59F}"/>
                </a:ext>
              </a:extLst>
            </p:cNvPr>
            <p:cNvSpPr/>
            <p:nvPr/>
          </p:nvSpPr>
          <p:spPr>
            <a:xfrm>
              <a:off x="6870268" y="2079467"/>
              <a:ext cx="533400" cy="228600"/>
            </a:xfrm>
            <a:custGeom>
              <a:avLst/>
              <a:gdLst>
                <a:gd name="connsiteX0" fmla="*/ 457200 w 533400"/>
                <a:gd name="connsiteY0" fmla="*/ 152400 h 228600"/>
                <a:gd name="connsiteX1" fmla="*/ 438150 w 533400"/>
                <a:gd name="connsiteY1" fmla="*/ 133350 h 228600"/>
                <a:gd name="connsiteX2" fmla="*/ 457200 w 533400"/>
                <a:gd name="connsiteY2" fmla="*/ 114300 h 228600"/>
                <a:gd name="connsiteX3" fmla="*/ 476250 w 533400"/>
                <a:gd name="connsiteY3" fmla="*/ 133350 h 228600"/>
                <a:gd name="connsiteX4" fmla="*/ 457200 w 533400"/>
                <a:gd name="connsiteY4" fmla="*/ 152400 h 228600"/>
                <a:gd name="connsiteX5" fmla="*/ 266700 w 533400"/>
                <a:gd name="connsiteY5" fmla="*/ 76200 h 228600"/>
                <a:gd name="connsiteX6" fmla="*/ 0 w 533400"/>
                <a:gd name="connsiteY6" fmla="*/ 0 h 228600"/>
                <a:gd name="connsiteX7" fmla="*/ 0 w 533400"/>
                <a:gd name="connsiteY7" fmla="*/ 152400 h 228600"/>
                <a:gd name="connsiteX8" fmla="*/ 266700 w 533400"/>
                <a:gd name="connsiteY8" fmla="*/ 228600 h 228600"/>
                <a:gd name="connsiteX9" fmla="*/ 533400 w 533400"/>
                <a:gd name="connsiteY9" fmla="*/ 152400 h 228600"/>
                <a:gd name="connsiteX10" fmla="*/ 533400 w 533400"/>
                <a:gd name="connsiteY10" fmla="*/ 0 h 228600"/>
                <a:gd name="connsiteX11" fmla="*/ 266700 w 533400"/>
                <a:gd name="connsiteY11" fmla="*/ 762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400" h="228600">
                  <a:moveTo>
                    <a:pt x="457200" y="152400"/>
                  </a:moveTo>
                  <a:cubicBezTo>
                    <a:pt x="445770" y="152400"/>
                    <a:pt x="438150" y="144780"/>
                    <a:pt x="438150" y="133350"/>
                  </a:cubicBezTo>
                  <a:cubicBezTo>
                    <a:pt x="438150" y="121920"/>
                    <a:pt x="445770" y="114300"/>
                    <a:pt x="457200" y="114300"/>
                  </a:cubicBezTo>
                  <a:cubicBezTo>
                    <a:pt x="468630" y="114300"/>
                    <a:pt x="476250" y="121920"/>
                    <a:pt x="476250" y="133350"/>
                  </a:cubicBezTo>
                  <a:cubicBezTo>
                    <a:pt x="476250" y="144780"/>
                    <a:pt x="468630" y="152400"/>
                    <a:pt x="457200" y="152400"/>
                  </a:cubicBezTo>
                  <a:close/>
                  <a:moveTo>
                    <a:pt x="266700" y="76200"/>
                  </a:moveTo>
                  <a:cubicBezTo>
                    <a:pt x="120015" y="76200"/>
                    <a:pt x="0" y="41910"/>
                    <a:pt x="0" y="0"/>
                  </a:cubicBezTo>
                  <a:lnTo>
                    <a:pt x="0" y="152400"/>
                  </a:lnTo>
                  <a:cubicBezTo>
                    <a:pt x="0" y="194310"/>
                    <a:pt x="120015" y="228600"/>
                    <a:pt x="266700" y="228600"/>
                  </a:cubicBezTo>
                  <a:cubicBezTo>
                    <a:pt x="413385" y="228600"/>
                    <a:pt x="533400" y="194310"/>
                    <a:pt x="533400" y="152400"/>
                  </a:cubicBezTo>
                  <a:lnTo>
                    <a:pt x="533400" y="0"/>
                  </a:lnTo>
                  <a:cubicBezTo>
                    <a:pt x="533400" y="41910"/>
                    <a:pt x="413385" y="76200"/>
                    <a:pt x="266700" y="76200"/>
                  </a:cubicBezTo>
                  <a:close/>
                </a:path>
              </a:pathLst>
            </a:custGeom>
            <a:grpFill/>
            <a:ln w="9525" cap="flat">
              <a:solidFill>
                <a:srgbClr val="0E70AD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D313603-E281-655B-5513-04DB4E737F46}"/>
                </a:ext>
              </a:extLst>
            </p:cNvPr>
            <p:cNvSpPr/>
            <p:nvPr/>
          </p:nvSpPr>
          <p:spPr>
            <a:xfrm>
              <a:off x="6870268" y="2269967"/>
              <a:ext cx="533400" cy="228600"/>
            </a:xfrm>
            <a:custGeom>
              <a:avLst/>
              <a:gdLst>
                <a:gd name="connsiteX0" fmla="*/ 457200 w 533400"/>
                <a:gd name="connsiteY0" fmla="*/ 152400 h 228600"/>
                <a:gd name="connsiteX1" fmla="*/ 438150 w 533400"/>
                <a:gd name="connsiteY1" fmla="*/ 133350 h 228600"/>
                <a:gd name="connsiteX2" fmla="*/ 457200 w 533400"/>
                <a:gd name="connsiteY2" fmla="*/ 114300 h 228600"/>
                <a:gd name="connsiteX3" fmla="*/ 476250 w 533400"/>
                <a:gd name="connsiteY3" fmla="*/ 133350 h 228600"/>
                <a:gd name="connsiteX4" fmla="*/ 457200 w 533400"/>
                <a:gd name="connsiteY4" fmla="*/ 152400 h 228600"/>
                <a:gd name="connsiteX5" fmla="*/ 266700 w 533400"/>
                <a:gd name="connsiteY5" fmla="*/ 76200 h 228600"/>
                <a:gd name="connsiteX6" fmla="*/ 0 w 533400"/>
                <a:gd name="connsiteY6" fmla="*/ 0 h 228600"/>
                <a:gd name="connsiteX7" fmla="*/ 0 w 533400"/>
                <a:gd name="connsiteY7" fmla="*/ 152400 h 228600"/>
                <a:gd name="connsiteX8" fmla="*/ 266700 w 533400"/>
                <a:gd name="connsiteY8" fmla="*/ 228600 h 228600"/>
                <a:gd name="connsiteX9" fmla="*/ 533400 w 533400"/>
                <a:gd name="connsiteY9" fmla="*/ 152400 h 228600"/>
                <a:gd name="connsiteX10" fmla="*/ 533400 w 533400"/>
                <a:gd name="connsiteY10" fmla="*/ 0 h 228600"/>
                <a:gd name="connsiteX11" fmla="*/ 266700 w 533400"/>
                <a:gd name="connsiteY11" fmla="*/ 762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3400" h="228600">
                  <a:moveTo>
                    <a:pt x="457200" y="152400"/>
                  </a:moveTo>
                  <a:cubicBezTo>
                    <a:pt x="445770" y="152400"/>
                    <a:pt x="438150" y="144780"/>
                    <a:pt x="438150" y="133350"/>
                  </a:cubicBezTo>
                  <a:cubicBezTo>
                    <a:pt x="438150" y="121920"/>
                    <a:pt x="445770" y="114300"/>
                    <a:pt x="457200" y="114300"/>
                  </a:cubicBezTo>
                  <a:cubicBezTo>
                    <a:pt x="468630" y="114300"/>
                    <a:pt x="476250" y="121920"/>
                    <a:pt x="476250" y="133350"/>
                  </a:cubicBezTo>
                  <a:cubicBezTo>
                    <a:pt x="476250" y="144780"/>
                    <a:pt x="468630" y="152400"/>
                    <a:pt x="457200" y="152400"/>
                  </a:cubicBezTo>
                  <a:close/>
                  <a:moveTo>
                    <a:pt x="266700" y="76200"/>
                  </a:moveTo>
                  <a:cubicBezTo>
                    <a:pt x="120015" y="76200"/>
                    <a:pt x="0" y="41910"/>
                    <a:pt x="0" y="0"/>
                  </a:cubicBezTo>
                  <a:lnTo>
                    <a:pt x="0" y="152400"/>
                  </a:lnTo>
                  <a:cubicBezTo>
                    <a:pt x="0" y="194310"/>
                    <a:pt x="120015" y="228600"/>
                    <a:pt x="266700" y="228600"/>
                  </a:cubicBezTo>
                  <a:cubicBezTo>
                    <a:pt x="413385" y="228600"/>
                    <a:pt x="533400" y="194310"/>
                    <a:pt x="533400" y="152400"/>
                  </a:cubicBezTo>
                  <a:lnTo>
                    <a:pt x="533400" y="0"/>
                  </a:lnTo>
                  <a:cubicBezTo>
                    <a:pt x="533400" y="41910"/>
                    <a:pt x="413385" y="76200"/>
                    <a:pt x="266700" y="76200"/>
                  </a:cubicBezTo>
                  <a:close/>
                </a:path>
              </a:pathLst>
            </a:custGeom>
            <a:grpFill/>
            <a:ln w="9525" cap="flat">
              <a:solidFill>
                <a:srgbClr val="0E70AD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45E4FAA9-46B4-8845-34FF-E28336359A11}"/>
              </a:ext>
            </a:extLst>
          </p:cNvPr>
          <p:cNvSpPr txBox="1"/>
          <p:nvPr/>
        </p:nvSpPr>
        <p:spPr>
          <a:xfrm>
            <a:off x="1478978" y="2822014"/>
            <a:ext cx="3866986" cy="16116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91440" tIns="45720" rIns="91440" bIns="45720" anchor="t">
            <a:noAutofit/>
          </a:bodyPr>
          <a:lstStyle/>
          <a:p>
            <a:pPr marL="0" lvl="3">
              <a:spcBef>
                <a:spcPts val="600"/>
              </a:spcBef>
              <a:spcAft>
                <a:spcPts val="600"/>
              </a:spcAft>
              <a:defRPr/>
            </a:pPr>
            <a:r>
              <a:rPr lang="en-AU" b="1" dirty="0">
                <a:solidFill>
                  <a:srgbClr val="463192"/>
                </a:solidFill>
                <a:latin typeface="Aptos"/>
                <a:cs typeface="Arial"/>
              </a:rPr>
              <a:t>Pre-Production</a:t>
            </a:r>
          </a:p>
          <a:p>
            <a:pPr marL="0" lvl="3">
              <a:spcBef>
                <a:spcPts val="600"/>
              </a:spcBef>
              <a:spcAft>
                <a:spcPts val="600"/>
              </a:spcAft>
              <a:defRPr/>
            </a:pPr>
            <a:r>
              <a:rPr lang="en-AU" dirty="0">
                <a:solidFill>
                  <a:srgbClr val="463192"/>
                </a:solidFill>
                <a:latin typeface="Aptos"/>
                <a:cs typeface="Arial"/>
              </a:rPr>
              <a:t>Allows testing of data mapping and submission processes before submitting data to the AusUDID Production Environment.</a:t>
            </a:r>
          </a:p>
          <a:p>
            <a:pPr marL="0" lvl="3">
              <a:spcBef>
                <a:spcPts val="600"/>
              </a:spcBef>
              <a:spcAft>
                <a:spcPts val="600"/>
              </a:spcAft>
              <a:defRPr/>
            </a:pPr>
            <a:r>
              <a:rPr lang="en-AU" dirty="0">
                <a:solidFill>
                  <a:srgbClr val="463192"/>
                </a:solidFill>
                <a:latin typeface="Aptos"/>
                <a:cs typeface="Arial"/>
              </a:rPr>
              <a:t>TGA verification of successful submission in Pre-Production is required before data can be submitted via HL7 SPL to the Production environment. </a:t>
            </a:r>
          </a:p>
          <a:p>
            <a:pPr marL="285750" lvl="3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/>
            </a:pPr>
            <a:endParaRPr lang="en-AU" b="1" dirty="0">
              <a:solidFill>
                <a:srgbClr val="463192"/>
              </a:solidFill>
              <a:latin typeface="Aptos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6B9F49-385A-246F-7F4F-58524CE2F45C}"/>
              </a:ext>
            </a:extLst>
          </p:cNvPr>
          <p:cNvSpPr txBox="1"/>
          <p:nvPr/>
        </p:nvSpPr>
        <p:spPr>
          <a:xfrm>
            <a:off x="7046060" y="2822015"/>
            <a:ext cx="3795269" cy="1165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91440" tIns="45720" rIns="91440" bIns="45720" anchor="t">
            <a:noAutofit/>
          </a:bodyPr>
          <a:lstStyle/>
          <a:p>
            <a:pPr marL="0" lvl="3">
              <a:spcBef>
                <a:spcPts val="600"/>
              </a:spcBef>
              <a:spcAft>
                <a:spcPts val="600"/>
              </a:spcAft>
              <a:defRPr/>
            </a:pPr>
            <a:r>
              <a:rPr lang="en-AU" b="1" dirty="0">
                <a:solidFill>
                  <a:srgbClr val="463192"/>
                </a:solidFill>
                <a:latin typeface="Aptos"/>
                <a:cs typeface="Arial"/>
              </a:rPr>
              <a:t>Production</a:t>
            </a:r>
          </a:p>
          <a:p>
            <a:pPr marL="0" lvl="3">
              <a:spcBef>
                <a:spcPts val="600"/>
              </a:spcBef>
              <a:spcAft>
                <a:spcPts val="600"/>
              </a:spcAft>
              <a:defRPr/>
            </a:pPr>
            <a:r>
              <a:rPr lang="en-AU" dirty="0">
                <a:solidFill>
                  <a:srgbClr val="463192"/>
                </a:solidFill>
                <a:latin typeface="Aptos"/>
                <a:cs typeface="Arial"/>
              </a:rPr>
              <a:t>Contains current medical device information that patients, consumers, healthcare and the public can access. </a:t>
            </a:r>
          </a:p>
        </p:txBody>
      </p:sp>
    </p:spTree>
    <p:extLst>
      <p:ext uri="{BB962C8B-B14F-4D97-AF65-F5344CB8AC3E}">
        <p14:creationId xmlns:p14="http://schemas.microsoft.com/office/powerpoint/2010/main" val="705396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0E55E6-3D5B-43EF-7826-78FA75E95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5C5D38-EFB0-951B-ECDB-C04AB282926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>
                <a:ln>
                  <a:noFill/>
                </a:ln>
                <a:solidFill>
                  <a:srgbClr val="333F48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Therapeutic Goods Administration – tga.gov.au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0365F3-F9FE-019C-65EA-FEF68F11E746}"/>
              </a:ext>
            </a:extLst>
          </p:cNvPr>
          <p:cNvSpPr txBox="1"/>
          <p:nvPr/>
        </p:nvSpPr>
        <p:spPr>
          <a:xfrm>
            <a:off x="1701864" y="2967649"/>
            <a:ext cx="2700000" cy="6708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1" i="0" u="none" strike="noStrike" kern="1200" cap="none" spc="0" normalizeH="0" baseline="0" noProof="0">
                <a:ln>
                  <a:noFill/>
                </a:ln>
                <a:solidFill>
                  <a:srgbClr val="46319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Actors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FC43B25-E46E-0B00-89AB-7184857BE952}"/>
              </a:ext>
            </a:extLst>
          </p:cNvPr>
          <p:cNvSpPr>
            <a:spLocks noChangeAspect="1"/>
          </p:cNvSpPr>
          <p:nvPr/>
        </p:nvSpPr>
        <p:spPr>
          <a:xfrm>
            <a:off x="2601864" y="1971737"/>
            <a:ext cx="900000" cy="900000"/>
          </a:xfrm>
          <a:prstGeom prst="ellipse">
            <a:avLst/>
          </a:prstGeom>
          <a:solidFill>
            <a:srgbClr val="463192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Calibri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F08137-35E6-5AC4-0D3E-41E6588BDF37}"/>
              </a:ext>
            </a:extLst>
          </p:cNvPr>
          <p:cNvSpPr txBox="1"/>
          <p:nvPr/>
        </p:nvSpPr>
        <p:spPr>
          <a:xfrm>
            <a:off x="740015" y="3659973"/>
            <a:ext cx="4623698" cy="22621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91440" tIns="45720" rIns="91440" bIns="45720" anchor="t">
            <a:spAutoFit/>
          </a:bodyPr>
          <a:lstStyle/>
          <a:p>
            <a:pPr marL="285750" marR="0" lvl="3" indent="-285750" algn="l" defTabSz="914400" rtl="0" eaLnBrk="1" fontAlgn="auto" latinLnBrk="0" hangingPunct="1"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AU" b="1" i="0" u="none" strike="noStrike" kern="1200" cap="none" spc="0" normalizeH="0" baseline="0" noProof="0" dirty="0">
                <a:ln>
                  <a:noFill/>
                </a:ln>
                <a:solidFill>
                  <a:srgbClr val="463192"/>
                </a:solidFill>
                <a:effectLst/>
                <a:uLnTx/>
                <a:uFillTx/>
                <a:latin typeface="Aptos"/>
                <a:cs typeface="Arial"/>
              </a:rPr>
              <a:t>Manufacturer</a:t>
            </a:r>
          </a:p>
          <a:p>
            <a:pPr marL="285750" lvl="3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AU" b="1" dirty="0">
                <a:solidFill>
                  <a:srgbClr val="463192"/>
                </a:solidFill>
                <a:latin typeface="Aptos"/>
                <a:cs typeface="Arial"/>
              </a:rPr>
              <a:t>Sponsor</a:t>
            </a:r>
            <a:r>
              <a:rPr lang="en-AU" dirty="0">
                <a:solidFill>
                  <a:srgbClr val="463192"/>
                </a:solidFill>
                <a:latin typeface="Aptos"/>
                <a:cs typeface="Arial"/>
              </a:rPr>
              <a:t> </a:t>
            </a:r>
          </a:p>
          <a:p>
            <a:pPr marL="285750" lvl="3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AU" b="1" dirty="0">
                <a:solidFill>
                  <a:srgbClr val="463192"/>
                </a:solidFill>
                <a:latin typeface="Aptos"/>
                <a:cs typeface="Arial"/>
              </a:rPr>
              <a:t>Agent </a:t>
            </a:r>
            <a:r>
              <a:rPr lang="en-AU" dirty="0">
                <a:solidFill>
                  <a:srgbClr val="463192"/>
                </a:solidFill>
                <a:latin typeface="Aptos"/>
                <a:cs typeface="Arial"/>
              </a:rPr>
              <a:t>– authorised in TBS to act on behalf of a sponsor or manufacturer</a:t>
            </a:r>
            <a:endParaRPr lang="en-AU" b="0" i="0" u="none" strike="noStrike" kern="1200" cap="none" spc="0" normalizeH="0" baseline="0" noProof="0" dirty="0">
              <a:ln>
                <a:noFill/>
              </a:ln>
              <a:solidFill>
                <a:srgbClr val="463192"/>
              </a:solidFill>
              <a:effectLst/>
              <a:uLnTx/>
              <a:uFillTx/>
              <a:latin typeface="Aptos"/>
              <a:cs typeface="Arial"/>
            </a:endParaRPr>
          </a:p>
          <a:p>
            <a:pPr marL="285750" marR="0" lvl="3" indent="-285750" algn="l" defTabSz="914400" rtl="0" eaLnBrk="1" fontAlgn="auto" latinLnBrk="0" hangingPunct="1"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b="1" dirty="0">
                <a:solidFill>
                  <a:srgbClr val="463192"/>
                </a:solidFill>
                <a:latin typeface="Aptos"/>
                <a:cs typeface="Arial"/>
              </a:rPr>
              <a:t>Third party data provider </a:t>
            </a:r>
            <a:r>
              <a:rPr lang="en-AU" dirty="0">
                <a:solidFill>
                  <a:srgbClr val="463192"/>
                </a:solidFill>
                <a:latin typeface="Aptos"/>
                <a:cs typeface="Arial"/>
              </a:rPr>
              <a:t>– a person or company that curates and submits data on behalf of a sponsor or manufacturer</a:t>
            </a:r>
          </a:p>
        </p:txBody>
      </p:sp>
      <p:sp>
        <p:nvSpPr>
          <p:cNvPr id="36" name="Title 5">
            <a:extLst>
              <a:ext uri="{FF2B5EF4-FFF2-40B4-BE49-F238E27FC236}">
                <a16:creationId xmlns:a16="http://schemas.microsoft.com/office/drawing/2014/main" id="{B81DCA7C-52CD-3E15-AC23-31D493676B63}"/>
              </a:ext>
            </a:extLst>
          </p:cNvPr>
          <p:cNvSpPr txBox="1">
            <a:spLocks/>
          </p:cNvSpPr>
          <p:nvPr/>
        </p:nvSpPr>
        <p:spPr>
          <a:xfrm>
            <a:off x="401236" y="433159"/>
            <a:ext cx="10392001" cy="586657"/>
          </a:xfrm>
          <a:prstGeom prst="rect">
            <a:avLst/>
          </a:prstGeom>
        </p:spPr>
        <p:txBody>
          <a:bodyPr lIns="91440" tIns="45720" rIns="91440" bIns="45720" anchor="b"/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0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>
                <a:ln>
                  <a:noFill/>
                </a:ln>
                <a:solidFill>
                  <a:srgbClr val="440099"/>
                </a:solidFill>
                <a:effectLst/>
                <a:uLnTx/>
                <a:uFillTx/>
                <a:latin typeface="Arial"/>
                <a:cs typeface="Arial"/>
              </a:rPr>
              <a:t>HL7 SPL </a:t>
            </a:r>
            <a:r>
              <a:rPr lang="en-AU" sz="3200" dirty="0">
                <a:solidFill>
                  <a:srgbClr val="440099"/>
                </a:solidFill>
                <a:latin typeface="Arial"/>
                <a:cs typeface="Arial"/>
              </a:rPr>
              <a:t>access</a:t>
            </a: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899FDC-BB19-B8D8-C119-F2EEB6B38184}"/>
              </a:ext>
            </a:extLst>
          </p:cNvPr>
          <p:cNvSpPr txBox="1"/>
          <p:nvPr/>
        </p:nvSpPr>
        <p:spPr>
          <a:xfrm>
            <a:off x="7575635" y="2967649"/>
            <a:ext cx="2700000" cy="6708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1" i="0" u="none" strike="noStrike" kern="1200" cap="none" spc="0" normalizeH="0" baseline="0" noProof="0">
                <a:ln>
                  <a:noFill/>
                </a:ln>
                <a:solidFill>
                  <a:srgbClr val="F4792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Access controls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2FF9860-4C98-F129-9BB4-1C914D6FC2A4}"/>
              </a:ext>
            </a:extLst>
          </p:cNvPr>
          <p:cNvSpPr>
            <a:spLocks noChangeAspect="1"/>
          </p:cNvSpPr>
          <p:nvPr/>
        </p:nvSpPr>
        <p:spPr>
          <a:xfrm>
            <a:off x="8475635" y="1971737"/>
            <a:ext cx="900000" cy="900000"/>
          </a:xfrm>
          <a:prstGeom prst="ellipse">
            <a:avLst/>
          </a:prstGeom>
          <a:solidFill>
            <a:srgbClr val="F47920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Calibri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F20EBD-B579-53CE-D2FE-0A58208AAC0D}"/>
              </a:ext>
            </a:extLst>
          </p:cNvPr>
          <p:cNvSpPr txBox="1"/>
          <p:nvPr/>
        </p:nvSpPr>
        <p:spPr>
          <a:xfrm>
            <a:off x="6605500" y="3642044"/>
            <a:ext cx="4619543" cy="24622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91440" tIns="45720" rIns="91440" bIns="45720" anchor="t">
            <a:spAutoFit/>
          </a:bodyPr>
          <a:lstStyle/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AU" b="1" dirty="0">
                <a:solidFill>
                  <a:srgbClr val="F47920"/>
                </a:solidFill>
                <a:latin typeface="Aptos"/>
              </a:rPr>
              <a:t>Client ID and Secret: </a:t>
            </a:r>
            <a:r>
              <a:rPr lang="en-AU" dirty="0">
                <a:solidFill>
                  <a:srgbClr val="F47920"/>
                </a:solidFill>
                <a:latin typeface="Aptos"/>
              </a:rPr>
              <a:t>identifies the data supplier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AU" b="1" dirty="0">
                <a:solidFill>
                  <a:srgbClr val="F47920"/>
                </a:solidFill>
                <a:latin typeface="Aptos"/>
              </a:rPr>
              <a:t>Subscription Key: </a:t>
            </a:r>
            <a:r>
              <a:rPr lang="en-AU" dirty="0">
                <a:solidFill>
                  <a:srgbClr val="F47920"/>
                </a:solidFill>
                <a:latin typeface="Aptos"/>
              </a:rPr>
              <a:t>identifies the organisation that the data is being submitted on behalf of (Organisation TBS credentials required )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AU" b="1" dirty="0">
                <a:solidFill>
                  <a:srgbClr val="F47920"/>
                </a:solidFill>
                <a:latin typeface="Aptos"/>
              </a:rPr>
              <a:t>Access Token: </a:t>
            </a:r>
            <a:r>
              <a:rPr lang="en-AU" dirty="0">
                <a:solidFill>
                  <a:srgbClr val="F47920"/>
                </a:solidFill>
                <a:latin typeface="Aptos"/>
              </a:rPr>
              <a:t>authorises the application to send requests</a:t>
            </a:r>
          </a:p>
        </p:txBody>
      </p:sp>
      <p:pic>
        <p:nvPicPr>
          <p:cNvPr id="44" name="Graphic 43" descr="Lock with solid fill">
            <a:extLst>
              <a:ext uri="{FF2B5EF4-FFF2-40B4-BE49-F238E27FC236}">
                <a16:creationId xmlns:a16="http://schemas.microsoft.com/office/drawing/2014/main" id="{2F4212B7-D8D9-D527-6182-0FE45B8E98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8632306" y="2135071"/>
            <a:ext cx="586658" cy="586658"/>
          </a:xfrm>
          <a:prstGeom prst="rect">
            <a:avLst/>
          </a:prstGeom>
        </p:spPr>
      </p:pic>
      <p:pic>
        <p:nvPicPr>
          <p:cNvPr id="5" name="Graphic 4" descr="Users with solid fill">
            <a:extLst>
              <a:ext uri="{FF2B5EF4-FFF2-40B4-BE49-F238E27FC236}">
                <a16:creationId xmlns:a16="http://schemas.microsoft.com/office/drawing/2014/main" id="{09CD1E81-676E-C343-12A8-A700A49483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2758535" y="2119020"/>
            <a:ext cx="586658" cy="5866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4775E2-0B4A-5F3D-F053-9CB499D18CD8}"/>
              </a:ext>
            </a:extLst>
          </p:cNvPr>
          <p:cNvSpPr txBox="1"/>
          <p:nvPr/>
        </p:nvSpPr>
        <p:spPr>
          <a:xfrm>
            <a:off x="442950" y="1249496"/>
            <a:ext cx="11065645" cy="1165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91440" tIns="45720" rIns="91440" bIns="45720" anchor="t">
            <a:noAutofit/>
          </a:bodyPr>
          <a:lstStyle/>
          <a:p>
            <a:pPr marL="0" lvl="3">
              <a:spcBef>
                <a:spcPts val="600"/>
              </a:spcBef>
              <a:spcAft>
                <a:spcPts val="600"/>
              </a:spcAft>
              <a:defRPr/>
            </a:pPr>
            <a:r>
              <a:rPr lang="en-AU" dirty="0">
                <a:solidFill>
                  <a:srgbClr val="463192"/>
                </a:solidFill>
                <a:latin typeface="Aptos"/>
                <a:cs typeface="Arial"/>
              </a:rPr>
              <a:t>The HL7 SPL channel supports sponsors, manufacturers, agents and third party data providers.</a:t>
            </a:r>
          </a:p>
        </p:txBody>
      </p:sp>
    </p:spTree>
    <p:extLst>
      <p:ext uri="{BB962C8B-B14F-4D97-AF65-F5344CB8AC3E}">
        <p14:creationId xmlns:p14="http://schemas.microsoft.com/office/powerpoint/2010/main" val="2582324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690852-C9C3-C663-1B3C-6FE765D22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993A47-0936-D743-DBCE-D09C39C14C0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 dirty="0">
                <a:ln>
                  <a:noFill/>
                </a:ln>
                <a:solidFill>
                  <a:srgbClr val="333F48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Therapeutic Goods Administration – tga.gov.au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31299E-19D6-4E84-381A-635CB1D2873A}"/>
              </a:ext>
            </a:extLst>
          </p:cNvPr>
          <p:cNvSpPr txBox="1"/>
          <p:nvPr/>
        </p:nvSpPr>
        <p:spPr>
          <a:xfrm>
            <a:off x="403536" y="1328324"/>
            <a:ext cx="11065645" cy="5013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91440" tIns="45720" rIns="91440" bIns="45720" anchor="t">
            <a:noAutofit/>
          </a:bodyPr>
          <a:lstStyle/>
          <a:p>
            <a:pPr marL="0" lvl="3">
              <a:spcBef>
                <a:spcPts val="600"/>
              </a:spcBef>
              <a:spcAft>
                <a:spcPts val="600"/>
              </a:spcAft>
              <a:defRPr/>
            </a:pPr>
            <a:r>
              <a:rPr lang="en-AU" dirty="0">
                <a:solidFill>
                  <a:srgbClr val="463192"/>
                </a:solidFill>
                <a:latin typeface="Aptos"/>
                <a:cs typeface="Arial"/>
              </a:rPr>
              <a:t>There are several steps to submitting data to the Production AusUDID environment.</a:t>
            </a:r>
          </a:p>
        </p:txBody>
      </p:sp>
      <p:sp>
        <p:nvSpPr>
          <p:cNvPr id="36" name="Title 5">
            <a:extLst>
              <a:ext uri="{FF2B5EF4-FFF2-40B4-BE49-F238E27FC236}">
                <a16:creationId xmlns:a16="http://schemas.microsoft.com/office/drawing/2014/main" id="{C285E74F-D19A-6735-E980-8E354AFEFADE}"/>
              </a:ext>
            </a:extLst>
          </p:cNvPr>
          <p:cNvSpPr txBox="1">
            <a:spLocks/>
          </p:cNvSpPr>
          <p:nvPr/>
        </p:nvSpPr>
        <p:spPr>
          <a:xfrm>
            <a:off x="401236" y="433159"/>
            <a:ext cx="10392001" cy="586657"/>
          </a:xfrm>
          <a:prstGeom prst="rect">
            <a:avLst/>
          </a:prstGeom>
        </p:spPr>
        <p:txBody>
          <a:bodyPr lIns="91440" tIns="45720" rIns="91440" bIns="45720" anchor="b"/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0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kumimoji="0" lang="en-AU" sz="3200" b="0" i="0" u="none" strike="noStrike" kern="1200" cap="none" spc="0" normalizeH="0" baseline="0" noProof="0" dirty="0">
                <a:ln>
                  <a:noFill/>
                </a:ln>
                <a:solidFill>
                  <a:srgbClr val="440099"/>
                </a:solidFill>
                <a:effectLst/>
                <a:uLnTx/>
                <a:uFillTx/>
                <a:latin typeface="Arial"/>
                <a:cs typeface="Arial"/>
              </a:rPr>
              <a:t>HL7 SPL </a:t>
            </a:r>
            <a:r>
              <a:rPr lang="en-AU" sz="3200" dirty="0">
                <a:solidFill>
                  <a:srgbClr val="440099"/>
                </a:solidFill>
                <a:latin typeface="Arial"/>
                <a:cs typeface="Arial"/>
              </a:rPr>
              <a:t>high-level workflow</a:t>
            </a: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45D1DD0-646B-0BB7-B26B-A38AF09285D3}"/>
              </a:ext>
            </a:extLst>
          </p:cNvPr>
          <p:cNvGrpSpPr/>
          <p:nvPr/>
        </p:nvGrpSpPr>
        <p:grpSpPr>
          <a:xfrm>
            <a:off x="870226" y="2742983"/>
            <a:ext cx="1170680" cy="2220735"/>
            <a:chOff x="499159" y="4638368"/>
            <a:chExt cx="1170680" cy="2220735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689FA8FF-3D2F-5E8A-E562-B9A50166C4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3283" y="4638368"/>
              <a:ext cx="900000" cy="900000"/>
            </a:xfrm>
            <a:prstGeom prst="ellipse">
              <a:avLst/>
            </a:prstGeom>
            <a:solidFill>
              <a:srgbClr val="440099"/>
            </a:solidFill>
            <a:ln w="25400" cap="flat">
              <a:solidFill>
                <a:srgbClr val="440099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7" name="Graphic 16" descr="Open book outline">
              <a:extLst>
                <a:ext uri="{FF2B5EF4-FFF2-40B4-BE49-F238E27FC236}">
                  <a16:creationId xmlns:a16="http://schemas.microsoft.com/office/drawing/2014/main" id="{2A2DDBBB-AFDF-FABA-47D0-CB1C2E144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05337" y="4720492"/>
              <a:ext cx="748324" cy="738554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0DFB442-EEDF-A4E7-9F4C-550FA9DA75AE}"/>
                </a:ext>
              </a:extLst>
            </p:cNvPr>
            <p:cNvSpPr txBox="1"/>
            <p:nvPr/>
          </p:nvSpPr>
          <p:spPr>
            <a:xfrm>
              <a:off x="499159" y="5712983"/>
              <a:ext cx="1170680" cy="11461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 lIns="91440" tIns="45720" rIns="91440" bIns="45720" anchor="t">
              <a:noAutofit/>
            </a:bodyPr>
            <a:lstStyle/>
            <a:p>
              <a:pPr marL="0" lvl="3" algn="ctr"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en-AU" sz="1200" b="1" dirty="0">
                  <a:solidFill>
                    <a:srgbClr val="463192"/>
                  </a:solidFill>
                  <a:latin typeface="Aptos"/>
                  <a:cs typeface="Arial"/>
                </a:rPr>
                <a:t>Download and review support resources 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0E1C478-1365-84FB-5EAA-509596ADA9D2}"/>
              </a:ext>
            </a:extLst>
          </p:cNvPr>
          <p:cNvGrpSpPr/>
          <p:nvPr/>
        </p:nvGrpSpPr>
        <p:grpSpPr>
          <a:xfrm>
            <a:off x="3148511" y="2799427"/>
            <a:ext cx="1069376" cy="2221040"/>
            <a:chOff x="2584452" y="4638063"/>
            <a:chExt cx="1069376" cy="222104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72F9F9B-0303-599E-220F-D56E9F9D583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84452" y="4638063"/>
              <a:ext cx="900000" cy="900000"/>
            </a:xfrm>
            <a:prstGeom prst="ellipse">
              <a:avLst/>
            </a:prstGeom>
            <a:solidFill>
              <a:srgbClr val="F47920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6" name="Graphic 15" descr="Lock with solid fill">
              <a:extLst>
                <a:ext uri="{FF2B5EF4-FFF2-40B4-BE49-F238E27FC236}">
                  <a16:creationId xmlns:a16="http://schemas.microsoft.com/office/drawing/2014/main" id="{D0CD6FCC-6B5D-BFC6-1BB2-32C12366C7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2741123" y="4801397"/>
              <a:ext cx="586658" cy="58665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419B9C5-13EC-BC8D-19AB-15A51F5E9612}"/>
                </a:ext>
              </a:extLst>
            </p:cNvPr>
            <p:cNvSpPr txBox="1"/>
            <p:nvPr/>
          </p:nvSpPr>
          <p:spPr>
            <a:xfrm>
              <a:off x="2589774" y="5712983"/>
              <a:ext cx="1064054" cy="11461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 lIns="91440" tIns="45720" rIns="91440" bIns="45720" anchor="t">
              <a:noAutofit/>
            </a:bodyPr>
            <a:lstStyle/>
            <a:p>
              <a:pPr marL="0" lvl="3" algn="ctr"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en-AU" sz="1200" b="1" dirty="0">
                  <a:solidFill>
                    <a:srgbClr val="463192"/>
                  </a:solidFill>
                  <a:latin typeface="Aptos"/>
                  <a:cs typeface="Arial"/>
                </a:rPr>
                <a:t>Get access credentials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38A7955-9017-9A9A-0882-1052F78A96E3}"/>
              </a:ext>
            </a:extLst>
          </p:cNvPr>
          <p:cNvGrpSpPr/>
          <p:nvPr/>
        </p:nvGrpSpPr>
        <p:grpSpPr>
          <a:xfrm>
            <a:off x="7827377" y="2742983"/>
            <a:ext cx="1220630" cy="2427614"/>
            <a:chOff x="6009005" y="4578027"/>
            <a:chExt cx="1074092" cy="2281076"/>
          </a:xfrm>
        </p:grpSpPr>
        <p:pic>
          <p:nvPicPr>
            <p:cNvPr id="22" name="Graphic 21" descr="Badge Tick with solid fill">
              <a:extLst>
                <a:ext uri="{FF2B5EF4-FFF2-40B4-BE49-F238E27FC236}">
                  <a16:creationId xmlns:a16="http://schemas.microsoft.com/office/drawing/2014/main" id="{A741047D-F31B-7723-3547-32F4ACF839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012390" y="4578027"/>
              <a:ext cx="1070707" cy="1051169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4A5B3BD-7BD0-894E-6B19-2DF727F56E02}"/>
                </a:ext>
              </a:extLst>
            </p:cNvPr>
            <p:cNvSpPr txBox="1"/>
            <p:nvPr/>
          </p:nvSpPr>
          <p:spPr>
            <a:xfrm>
              <a:off x="6009005" y="5703214"/>
              <a:ext cx="1072987" cy="11558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 lIns="91440" tIns="45720" rIns="91440" bIns="45720" anchor="t">
              <a:noAutofit/>
            </a:bodyPr>
            <a:lstStyle/>
            <a:p>
              <a:pPr marL="0" lvl="3" algn="ctr"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en-AU" sz="1200" b="1" dirty="0">
                  <a:solidFill>
                    <a:srgbClr val="463192"/>
                  </a:solidFill>
                  <a:latin typeface="Aptos"/>
                  <a:cs typeface="Arial"/>
                </a:rPr>
                <a:t>Get Approval to submit to production</a:t>
              </a:r>
              <a:endParaRPr lang="en-US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0E6D51F-65EC-E1DE-ED49-51328353922E}"/>
              </a:ext>
            </a:extLst>
          </p:cNvPr>
          <p:cNvGrpSpPr/>
          <p:nvPr/>
        </p:nvGrpSpPr>
        <p:grpSpPr>
          <a:xfrm>
            <a:off x="5323314" y="2799427"/>
            <a:ext cx="1385603" cy="2279351"/>
            <a:chOff x="4211466" y="4579752"/>
            <a:chExt cx="1385603" cy="2279351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EAC0DD5-FC3E-6E07-0C1B-C4F63819F8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53053" y="4579752"/>
              <a:ext cx="900000" cy="900000"/>
            </a:xfrm>
            <a:prstGeom prst="ellipse">
              <a:avLst/>
            </a:prstGeom>
            <a:solidFill>
              <a:srgbClr val="5BC500"/>
            </a:solidFill>
            <a:ln w="25400" cap="flat">
              <a:solidFill>
                <a:srgbClr val="5BC500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25" name="Graphic 11" descr="Database with solid fill">
              <a:extLst>
                <a:ext uri="{FF2B5EF4-FFF2-40B4-BE49-F238E27FC236}">
                  <a16:creationId xmlns:a16="http://schemas.microsoft.com/office/drawing/2014/main" id="{36BF6141-B7F3-DB6D-467E-15341A81067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03583" y="4766699"/>
              <a:ext cx="397895" cy="539999"/>
              <a:chOff x="6870268" y="1774667"/>
              <a:chExt cx="533400" cy="723900"/>
            </a:xfrm>
            <a:solidFill>
              <a:schemeClr val="bg1"/>
            </a:solidFill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65405831-31FD-FBB0-3E65-BDDBA89F2C74}"/>
                  </a:ext>
                </a:extLst>
              </p:cNvPr>
              <p:cNvSpPr/>
              <p:nvPr/>
            </p:nvSpPr>
            <p:spPr>
              <a:xfrm>
                <a:off x="6870268" y="1774667"/>
                <a:ext cx="533400" cy="152400"/>
              </a:xfrm>
              <a:custGeom>
                <a:avLst/>
                <a:gdLst>
                  <a:gd name="connsiteX0" fmla="*/ 533400 w 533400"/>
                  <a:gd name="connsiteY0" fmla="*/ 76200 h 152400"/>
                  <a:gd name="connsiteX1" fmla="*/ 266700 w 533400"/>
                  <a:gd name="connsiteY1" fmla="*/ 152400 h 152400"/>
                  <a:gd name="connsiteX2" fmla="*/ 0 w 533400"/>
                  <a:gd name="connsiteY2" fmla="*/ 76200 h 152400"/>
                  <a:gd name="connsiteX3" fmla="*/ 266700 w 533400"/>
                  <a:gd name="connsiteY3" fmla="*/ 0 h 152400"/>
                  <a:gd name="connsiteX4" fmla="*/ 533400 w 533400"/>
                  <a:gd name="connsiteY4" fmla="*/ 762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3400" h="152400">
                    <a:moveTo>
                      <a:pt x="533400" y="76200"/>
                    </a:moveTo>
                    <a:cubicBezTo>
                      <a:pt x="533400" y="118284"/>
                      <a:pt x="413994" y="152400"/>
                      <a:pt x="266700" y="152400"/>
                    </a:cubicBezTo>
                    <a:cubicBezTo>
                      <a:pt x="119406" y="152400"/>
                      <a:pt x="0" y="118284"/>
                      <a:pt x="0" y="76200"/>
                    </a:cubicBezTo>
                    <a:cubicBezTo>
                      <a:pt x="0" y="34116"/>
                      <a:pt x="119406" y="0"/>
                      <a:pt x="266700" y="0"/>
                    </a:cubicBezTo>
                    <a:cubicBezTo>
                      <a:pt x="413994" y="0"/>
                      <a:pt x="533400" y="34116"/>
                      <a:pt x="533400" y="7620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srgbClr val="333F48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52053B2D-E6DF-06B0-D805-9ECB95A2B650}"/>
                  </a:ext>
                </a:extLst>
              </p:cNvPr>
              <p:cNvSpPr/>
              <p:nvPr/>
            </p:nvSpPr>
            <p:spPr>
              <a:xfrm>
                <a:off x="6870268" y="1888967"/>
                <a:ext cx="533400" cy="228600"/>
              </a:xfrm>
              <a:custGeom>
                <a:avLst/>
                <a:gdLst>
                  <a:gd name="connsiteX0" fmla="*/ 457200 w 533400"/>
                  <a:gd name="connsiteY0" fmla="*/ 152400 h 228600"/>
                  <a:gd name="connsiteX1" fmla="*/ 438150 w 533400"/>
                  <a:gd name="connsiteY1" fmla="*/ 133350 h 228600"/>
                  <a:gd name="connsiteX2" fmla="*/ 457200 w 533400"/>
                  <a:gd name="connsiteY2" fmla="*/ 114300 h 228600"/>
                  <a:gd name="connsiteX3" fmla="*/ 476250 w 533400"/>
                  <a:gd name="connsiteY3" fmla="*/ 133350 h 228600"/>
                  <a:gd name="connsiteX4" fmla="*/ 457200 w 533400"/>
                  <a:gd name="connsiteY4" fmla="*/ 152400 h 228600"/>
                  <a:gd name="connsiteX5" fmla="*/ 266700 w 533400"/>
                  <a:gd name="connsiteY5" fmla="*/ 76200 h 228600"/>
                  <a:gd name="connsiteX6" fmla="*/ 0 w 533400"/>
                  <a:gd name="connsiteY6" fmla="*/ 0 h 228600"/>
                  <a:gd name="connsiteX7" fmla="*/ 0 w 533400"/>
                  <a:gd name="connsiteY7" fmla="*/ 152400 h 228600"/>
                  <a:gd name="connsiteX8" fmla="*/ 266700 w 533400"/>
                  <a:gd name="connsiteY8" fmla="*/ 228600 h 228600"/>
                  <a:gd name="connsiteX9" fmla="*/ 533400 w 533400"/>
                  <a:gd name="connsiteY9" fmla="*/ 152400 h 228600"/>
                  <a:gd name="connsiteX10" fmla="*/ 533400 w 533400"/>
                  <a:gd name="connsiteY10" fmla="*/ 0 h 228600"/>
                  <a:gd name="connsiteX11" fmla="*/ 266700 w 533400"/>
                  <a:gd name="connsiteY11" fmla="*/ 762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3400" h="228600">
                    <a:moveTo>
                      <a:pt x="457200" y="152400"/>
                    </a:moveTo>
                    <a:cubicBezTo>
                      <a:pt x="445770" y="152400"/>
                      <a:pt x="438150" y="144780"/>
                      <a:pt x="438150" y="133350"/>
                    </a:cubicBezTo>
                    <a:cubicBezTo>
                      <a:pt x="438150" y="121920"/>
                      <a:pt x="445770" y="114300"/>
                      <a:pt x="457200" y="114300"/>
                    </a:cubicBezTo>
                    <a:cubicBezTo>
                      <a:pt x="468630" y="114300"/>
                      <a:pt x="476250" y="121920"/>
                      <a:pt x="476250" y="133350"/>
                    </a:cubicBezTo>
                    <a:cubicBezTo>
                      <a:pt x="476250" y="144780"/>
                      <a:pt x="468630" y="152400"/>
                      <a:pt x="457200" y="152400"/>
                    </a:cubicBezTo>
                    <a:close/>
                    <a:moveTo>
                      <a:pt x="266700" y="76200"/>
                    </a:moveTo>
                    <a:cubicBezTo>
                      <a:pt x="120015" y="76200"/>
                      <a:pt x="0" y="41910"/>
                      <a:pt x="0" y="0"/>
                    </a:cubicBezTo>
                    <a:lnTo>
                      <a:pt x="0" y="152400"/>
                    </a:lnTo>
                    <a:cubicBezTo>
                      <a:pt x="0" y="194310"/>
                      <a:pt x="120015" y="228600"/>
                      <a:pt x="266700" y="228600"/>
                    </a:cubicBezTo>
                    <a:cubicBezTo>
                      <a:pt x="413385" y="228600"/>
                      <a:pt x="533400" y="194310"/>
                      <a:pt x="533400" y="152400"/>
                    </a:cubicBezTo>
                    <a:lnTo>
                      <a:pt x="533400" y="0"/>
                    </a:lnTo>
                    <a:cubicBezTo>
                      <a:pt x="533400" y="41910"/>
                      <a:pt x="413385" y="76200"/>
                      <a:pt x="266700" y="7620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srgbClr val="333F48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E2F4D7A6-8860-CE27-246A-6F9C6C94BC63}"/>
                  </a:ext>
                </a:extLst>
              </p:cNvPr>
              <p:cNvSpPr/>
              <p:nvPr/>
            </p:nvSpPr>
            <p:spPr>
              <a:xfrm>
                <a:off x="6870268" y="2079467"/>
                <a:ext cx="533400" cy="228600"/>
              </a:xfrm>
              <a:custGeom>
                <a:avLst/>
                <a:gdLst>
                  <a:gd name="connsiteX0" fmla="*/ 457200 w 533400"/>
                  <a:gd name="connsiteY0" fmla="*/ 152400 h 228600"/>
                  <a:gd name="connsiteX1" fmla="*/ 438150 w 533400"/>
                  <a:gd name="connsiteY1" fmla="*/ 133350 h 228600"/>
                  <a:gd name="connsiteX2" fmla="*/ 457200 w 533400"/>
                  <a:gd name="connsiteY2" fmla="*/ 114300 h 228600"/>
                  <a:gd name="connsiteX3" fmla="*/ 476250 w 533400"/>
                  <a:gd name="connsiteY3" fmla="*/ 133350 h 228600"/>
                  <a:gd name="connsiteX4" fmla="*/ 457200 w 533400"/>
                  <a:gd name="connsiteY4" fmla="*/ 152400 h 228600"/>
                  <a:gd name="connsiteX5" fmla="*/ 266700 w 533400"/>
                  <a:gd name="connsiteY5" fmla="*/ 76200 h 228600"/>
                  <a:gd name="connsiteX6" fmla="*/ 0 w 533400"/>
                  <a:gd name="connsiteY6" fmla="*/ 0 h 228600"/>
                  <a:gd name="connsiteX7" fmla="*/ 0 w 533400"/>
                  <a:gd name="connsiteY7" fmla="*/ 152400 h 228600"/>
                  <a:gd name="connsiteX8" fmla="*/ 266700 w 533400"/>
                  <a:gd name="connsiteY8" fmla="*/ 228600 h 228600"/>
                  <a:gd name="connsiteX9" fmla="*/ 533400 w 533400"/>
                  <a:gd name="connsiteY9" fmla="*/ 152400 h 228600"/>
                  <a:gd name="connsiteX10" fmla="*/ 533400 w 533400"/>
                  <a:gd name="connsiteY10" fmla="*/ 0 h 228600"/>
                  <a:gd name="connsiteX11" fmla="*/ 266700 w 533400"/>
                  <a:gd name="connsiteY11" fmla="*/ 762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3400" h="228600">
                    <a:moveTo>
                      <a:pt x="457200" y="152400"/>
                    </a:moveTo>
                    <a:cubicBezTo>
                      <a:pt x="445770" y="152400"/>
                      <a:pt x="438150" y="144780"/>
                      <a:pt x="438150" y="133350"/>
                    </a:cubicBezTo>
                    <a:cubicBezTo>
                      <a:pt x="438150" y="121920"/>
                      <a:pt x="445770" y="114300"/>
                      <a:pt x="457200" y="114300"/>
                    </a:cubicBezTo>
                    <a:cubicBezTo>
                      <a:pt x="468630" y="114300"/>
                      <a:pt x="476250" y="121920"/>
                      <a:pt x="476250" y="133350"/>
                    </a:cubicBezTo>
                    <a:cubicBezTo>
                      <a:pt x="476250" y="144780"/>
                      <a:pt x="468630" y="152400"/>
                      <a:pt x="457200" y="152400"/>
                    </a:cubicBezTo>
                    <a:close/>
                    <a:moveTo>
                      <a:pt x="266700" y="76200"/>
                    </a:moveTo>
                    <a:cubicBezTo>
                      <a:pt x="120015" y="76200"/>
                      <a:pt x="0" y="41910"/>
                      <a:pt x="0" y="0"/>
                    </a:cubicBezTo>
                    <a:lnTo>
                      <a:pt x="0" y="152400"/>
                    </a:lnTo>
                    <a:cubicBezTo>
                      <a:pt x="0" y="194310"/>
                      <a:pt x="120015" y="228600"/>
                      <a:pt x="266700" y="228600"/>
                    </a:cubicBezTo>
                    <a:cubicBezTo>
                      <a:pt x="413385" y="228600"/>
                      <a:pt x="533400" y="194310"/>
                      <a:pt x="533400" y="152400"/>
                    </a:cubicBezTo>
                    <a:lnTo>
                      <a:pt x="533400" y="0"/>
                    </a:lnTo>
                    <a:cubicBezTo>
                      <a:pt x="533400" y="41910"/>
                      <a:pt x="413385" y="76200"/>
                      <a:pt x="266700" y="7620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srgbClr val="333F48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12C8767C-D042-B396-F706-D72D4CBB2618}"/>
                  </a:ext>
                </a:extLst>
              </p:cNvPr>
              <p:cNvSpPr/>
              <p:nvPr/>
            </p:nvSpPr>
            <p:spPr>
              <a:xfrm>
                <a:off x="6870268" y="2269967"/>
                <a:ext cx="533400" cy="228600"/>
              </a:xfrm>
              <a:custGeom>
                <a:avLst/>
                <a:gdLst>
                  <a:gd name="connsiteX0" fmla="*/ 457200 w 533400"/>
                  <a:gd name="connsiteY0" fmla="*/ 152400 h 228600"/>
                  <a:gd name="connsiteX1" fmla="*/ 438150 w 533400"/>
                  <a:gd name="connsiteY1" fmla="*/ 133350 h 228600"/>
                  <a:gd name="connsiteX2" fmla="*/ 457200 w 533400"/>
                  <a:gd name="connsiteY2" fmla="*/ 114300 h 228600"/>
                  <a:gd name="connsiteX3" fmla="*/ 476250 w 533400"/>
                  <a:gd name="connsiteY3" fmla="*/ 133350 h 228600"/>
                  <a:gd name="connsiteX4" fmla="*/ 457200 w 533400"/>
                  <a:gd name="connsiteY4" fmla="*/ 152400 h 228600"/>
                  <a:gd name="connsiteX5" fmla="*/ 266700 w 533400"/>
                  <a:gd name="connsiteY5" fmla="*/ 76200 h 228600"/>
                  <a:gd name="connsiteX6" fmla="*/ 0 w 533400"/>
                  <a:gd name="connsiteY6" fmla="*/ 0 h 228600"/>
                  <a:gd name="connsiteX7" fmla="*/ 0 w 533400"/>
                  <a:gd name="connsiteY7" fmla="*/ 152400 h 228600"/>
                  <a:gd name="connsiteX8" fmla="*/ 266700 w 533400"/>
                  <a:gd name="connsiteY8" fmla="*/ 228600 h 228600"/>
                  <a:gd name="connsiteX9" fmla="*/ 533400 w 533400"/>
                  <a:gd name="connsiteY9" fmla="*/ 152400 h 228600"/>
                  <a:gd name="connsiteX10" fmla="*/ 533400 w 533400"/>
                  <a:gd name="connsiteY10" fmla="*/ 0 h 228600"/>
                  <a:gd name="connsiteX11" fmla="*/ 266700 w 533400"/>
                  <a:gd name="connsiteY11" fmla="*/ 762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3400" h="228600">
                    <a:moveTo>
                      <a:pt x="457200" y="152400"/>
                    </a:moveTo>
                    <a:cubicBezTo>
                      <a:pt x="445770" y="152400"/>
                      <a:pt x="438150" y="144780"/>
                      <a:pt x="438150" y="133350"/>
                    </a:cubicBezTo>
                    <a:cubicBezTo>
                      <a:pt x="438150" y="121920"/>
                      <a:pt x="445770" y="114300"/>
                      <a:pt x="457200" y="114300"/>
                    </a:cubicBezTo>
                    <a:cubicBezTo>
                      <a:pt x="468630" y="114300"/>
                      <a:pt x="476250" y="121920"/>
                      <a:pt x="476250" y="133350"/>
                    </a:cubicBezTo>
                    <a:cubicBezTo>
                      <a:pt x="476250" y="144780"/>
                      <a:pt x="468630" y="152400"/>
                      <a:pt x="457200" y="152400"/>
                    </a:cubicBezTo>
                    <a:close/>
                    <a:moveTo>
                      <a:pt x="266700" y="76200"/>
                    </a:moveTo>
                    <a:cubicBezTo>
                      <a:pt x="120015" y="76200"/>
                      <a:pt x="0" y="41910"/>
                      <a:pt x="0" y="0"/>
                    </a:cubicBezTo>
                    <a:lnTo>
                      <a:pt x="0" y="152400"/>
                    </a:lnTo>
                    <a:cubicBezTo>
                      <a:pt x="0" y="194310"/>
                      <a:pt x="120015" y="228600"/>
                      <a:pt x="266700" y="228600"/>
                    </a:cubicBezTo>
                    <a:cubicBezTo>
                      <a:pt x="413385" y="228600"/>
                      <a:pt x="533400" y="194310"/>
                      <a:pt x="533400" y="152400"/>
                    </a:cubicBezTo>
                    <a:lnTo>
                      <a:pt x="533400" y="0"/>
                    </a:lnTo>
                    <a:cubicBezTo>
                      <a:pt x="533400" y="41910"/>
                      <a:pt x="413385" y="76200"/>
                      <a:pt x="266700" y="7620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srgbClr val="333F48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8D5C909-E047-67CC-49F4-EF3EB9524E1E}"/>
                </a:ext>
              </a:extLst>
            </p:cNvPr>
            <p:cNvSpPr txBox="1"/>
            <p:nvPr/>
          </p:nvSpPr>
          <p:spPr>
            <a:xfrm>
              <a:off x="4211466" y="5712983"/>
              <a:ext cx="1385603" cy="11461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 lIns="91440" tIns="45720" rIns="91440" bIns="45720" anchor="t">
              <a:noAutofit/>
            </a:bodyPr>
            <a:lstStyle/>
            <a:p>
              <a:pPr marL="0" lvl="3" algn="ctr"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en-AU" sz="1200" b="1" dirty="0">
                  <a:solidFill>
                    <a:srgbClr val="463192"/>
                  </a:solidFill>
                  <a:latin typeface="Aptos"/>
                  <a:cs typeface="Arial"/>
                </a:rPr>
                <a:t>Prepare and submit data to </a:t>
              </a:r>
              <a:r>
                <a:rPr lang="en-AU" sz="1200" b="1" dirty="0" err="1">
                  <a:solidFill>
                    <a:srgbClr val="463192"/>
                  </a:solidFill>
                  <a:latin typeface="Aptos"/>
                  <a:cs typeface="Arial"/>
                </a:rPr>
                <a:t>AusUDID</a:t>
              </a:r>
              <a:r>
                <a:rPr lang="en-AU" sz="1200" b="1" dirty="0">
                  <a:solidFill>
                    <a:srgbClr val="463192"/>
                  </a:solidFill>
                  <a:latin typeface="Aptos"/>
                  <a:cs typeface="Arial"/>
                </a:rPr>
                <a:t> Pre-Production Environment</a:t>
              </a:r>
              <a:endParaRPr lang="en-US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BEE9406-A2E2-E438-2CC1-7B7482011F3A}"/>
              </a:ext>
            </a:extLst>
          </p:cNvPr>
          <p:cNvGrpSpPr/>
          <p:nvPr/>
        </p:nvGrpSpPr>
        <p:grpSpPr>
          <a:xfrm>
            <a:off x="10152699" y="2752390"/>
            <a:ext cx="1317219" cy="2368175"/>
            <a:chOff x="9557806" y="4698592"/>
            <a:chExt cx="1317219" cy="2368175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1951A705-B51F-AC36-8EAA-02D153366DF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66939" y="4698592"/>
              <a:ext cx="900000" cy="900000"/>
            </a:xfrm>
            <a:prstGeom prst="ellipse">
              <a:avLst/>
            </a:prstGeom>
            <a:solidFill>
              <a:srgbClr val="0E70AD"/>
            </a:solidFill>
            <a:ln w="254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39" name="Graphic 11" descr="Database with solid fill">
              <a:extLst>
                <a:ext uri="{FF2B5EF4-FFF2-40B4-BE49-F238E27FC236}">
                  <a16:creationId xmlns:a16="http://schemas.microsoft.com/office/drawing/2014/main" id="{955DF92E-2736-8C9A-95FE-F735D4D60DB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017469" y="4894504"/>
              <a:ext cx="397895" cy="539999"/>
              <a:chOff x="6870268" y="1774667"/>
              <a:chExt cx="533400" cy="723900"/>
            </a:xfrm>
            <a:solidFill>
              <a:schemeClr val="bg1"/>
            </a:solidFill>
          </p:grpSpPr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0E4050F6-C1DD-32C5-D0AE-3233801F15AF}"/>
                  </a:ext>
                </a:extLst>
              </p:cNvPr>
              <p:cNvSpPr/>
              <p:nvPr/>
            </p:nvSpPr>
            <p:spPr>
              <a:xfrm>
                <a:off x="6870268" y="1774667"/>
                <a:ext cx="533400" cy="152400"/>
              </a:xfrm>
              <a:custGeom>
                <a:avLst/>
                <a:gdLst>
                  <a:gd name="connsiteX0" fmla="*/ 533400 w 533400"/>
                  <a:gd name="connsiteY0" fmla="*/ 76200 h 152400"/>
                  <a:gd name="connsiteX1" fmla="*/ 266700 w 533400"/>
                  <a:gd name="connsiteY1" fmla="*/ 152400 h 152400"/>
                  <a:gd name="connsiteX2" fmla="*/ 0 w 533400"/>
                  <a:gd name="connsiteY2" fmla="*/ 76200 h 152400"/>
                  <a:gd name="connsiteX3" fmla="*/ 266700 w 533400"/>
                  <a:gd name="connsiteY3" fmla="*/ 0 h 152400"/>
                  <a:gd name="connsiteX4" fmla="*/ 533400 w 533400"/>
                  <a:gd name="connsiteY4" fmla="*/ 762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3400" h="152400">
                    <a:moveTo>
                      <a:pt x="533400" y="76200"/>
                    </a:moveTo>
                    <a:cubicBezTo>
                      <a:pt x="533400" y="118284"/>
                      <a:pt x="413994" y="152400"/>
                      <a:pt x="266700" y="152400"/>
                    </a:cubicBezTo>
                    <a:cubicBezTo>
                      <a:pt x="119406" y="152400"/>
                      <a:pt x="0" y="118284"/>
                      <a:pt x="0" y="76200"/>
                    </a:cubicBezTo>
                    <a:cubicBezTo>
                      <a:pt x="0" y="34116"/>
                      <a:pt x="119406" y="0"/>
                      <a:pt x="266700" y="0"/>
                    </a:cubicBezTo>
                    <a:cubicBezTo>
                      <a:pt x="413994" y="0"/>
                      <a:pt x="533400" y="34116"/>
                      <a:pt x="533400" y="76200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0E70A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srgbClr val="333F48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7A72DE27-F75D-4A89-81B6-F17AF3CB6102}"/>
                  </a:ext>
                </a:extLst>
              </p:cNvPr>
              <p:cNvSpPr/>
              <p:nvPr/>
            </p:nvSpPr>
            <p:spPr>
              <a:xfrm>
                <a:off x="6870268" y="1888967"/>
                <a:ext cx="533400" cy="228600"/>
              </a:xfrm>
              <a:custGeom>
                <a:avLst/>
                <a:gdLst>
                  <a:gd name="connsiteX0" fmla="*/ 457200 w 533400"/>
                  <a:gd name="connsiteY0" fmla="*/ 152400 h 228600"/>
                  <a:gd name="connsiteX1" fmla="*/ 438150 w 533400"/>
                  <a:gd name="connsiteY1" fmla="*/ 133350 h 228600"/>
                  <a:gd name="connsiteX2" fmla="*/ 457200 w 533400"/>
                  <a:gd name="connsiteY2" fmla="*/ 114300 h 228600"/>
                  <a:gd name="connsiteX3" fmla="*/ 476250 w 533400"/>
                  <a:gd name="connsiteY3" fmla="*/ 133350 h 228600"/>
                  <a:gd name="connsiteX4" fmla="*/ 457200 w 533400"/>
                  <a:gd name="connsiteY4" fmla="*/ 152400 h 228600"/>
                  <a:gd name="connsiteX5" fmla="*/ 266700 w 533400"/>
                  <a:gd name="connsiteY5" fmla="*/ 76200 h 228600"/>
                  <a:gd name="connsiteX6" fmla="*/ 0 w 533400"/>
                  <a:gd name="connsiteY6" fmla="*/ 0 h 228600"/>
                  <a:gd name="connsiteX7" fmla="*/ 0 w 533400"/>
                  <a:gd name="connsiteY7" fmla="*/ 152400 h 228600"/>
                  <a:gd name="connsiteX8" fmla="*/ 266700 w 533400"/>
                  <a:gd name="connsiteY8" fmla="*/ 228600 h 228600"/>
                  <a:gd name="connsiteX9" fmla="*/ 533400 w 533400"/>
                  <a:gd name="connsiteY9" fmla="*/ 152400 h 228600"/>
                  <a:gd name="connsiteX10" fmla="*/ 533400 w 533400"/>
                  <a:gd name="connsiteY10" fmla="*/ 0 h 228600"/>
                  <a:gd name="connsiteX11" fmla="*/ 266700 w 533400"/>
                  <a:gd name="connsiteY11" fmla="*/ 762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3400" h="228600">
                    <a:moveTo>
                      <a:pt x="457200" y="152400"/>
                    </a:moveTo>
                    <a:cubicBezTo>
                      <a:pt x="445770" y="152400"/>
                      <a:pt x="438150" y="144780"/>
                      <a:pt x="438150" y="133350"/>
                    </a:cubicBezTo>
                    <a:cubicBezTo>
                      <a:pt x="438150" y="121920"/>
                      <a:pt x="445770" y="114300"/>
                      <a:pt x="457200" y="114300"/>
                    </a:cubicBezTo>
                    <a:cubicBezTo>
                      <a:pt x="468630" y="114300"/>
                      <a:pt x="476250" y="121920"/>
                      <a:pt x="476250" y="133350"/>
                    </a:cubicBezTo>
                    <a:cubicBezTo>
                      <a:pt x="476250" y="144780"/>
                      <a:pt x="468630" y="152400"/>
                      <a:pt x="457200" y="152400"/>
                    </a:cubicBezTo>
                    <a:close/>
                    <a:moveTo>
                      <a:pt x="266700" y="76200"/>
                    </a:moveTo>
                    <a:cubicBezTo>
                      <a:pt x="120015" y="76200"/>
                      <a:pt x="0" y="41910"/>
                      <a:pt x="0" y="0"/>
                    </a:cubicBezTo>
                    <a:lnTo>
                      <a:pt x="0" y="152400"/>
                    </a:lnTo>
                    <a:cubicBezTo>
                      <a:pt x="0" y="194310"/>
                      <a:pt x="120015" y="228600"/>
                      <a:pt x="266700" y="228600"/>
                    </a:cubicBezTo>
                    <a:cubicBezTo>
                      <a:pt x="413385" y="228600"/>
                      <a:pt x="533400" y="194310"/>
                      <a:pt x="533400" y="152400"/>
                    </a:cubicBezTo>
                    <a:lnTo>
                      <a:pt x="533400" y="0"/>
                    </a:lnTo>
                    <a:cubicBezTo>
                      <a:pt x="533400" y="41910"/>
                      <a:pt x="413385" y="76200"/>
                      <a:pt x="266700" y="76200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0E70A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srgbClr val="333F48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F92E38D1-18C8-B27B-6609-488CC33149F1}"/>
                  </a:ext>
                </a:extLst>
              </p:cNvPr>
              <p:cNvSpPr/>
              <p:nvPr/>
            </p:nvSpPr>
            <p:spPr>
              <a:xfrm>
                <a:off x="6870268" y="2079467"/>
                <a:ext cx="533400" cy="228600"/>
              </a:xfrm>
              <a:custGeom>
                <a:avLst/>
                <a:gdLst>
                  <a:gd name="connsiteX0" fmla="*/ 457200 w 533400"/>
                  <a:gd name="connsiteY0" fmla="*/ 152400 h 228600"/>
                  <a:gd name="connsiteX1" fmla="*/ 438150 w 533400"/>
                  <a:gd name="connsiteY1" fmla="*/ 133350 h 228600"/>
                  <a:gd name="connsiteX2" fmla="*/ 457200 w 533400"/>
                  <a:gd name="connsiteY2" fmla="*/ 114300 h 228600"/>
                  <a:gd name="connsiteX3" fmla="*/ 476250 w 533400"/>
                  <a:gd name="connsiteY3" fmla="*/ 133350 h 228600"/>
                  <a:gd name="connsiteX4" fmla="*/ 457200 w 533400"/>
                  <a:gd name="connsiteY4" fmla="*/ 152400 h 228600"/>
                  <a:gd name="connsiteX5" fmla="*/ 266700 w 533400"/>
                  <a:gd name="connsiteY5" fmla="*/ 76200 h 228600"/>
                  <a:gd name="connsiteX6" fmla="*/ 0 w 533400"/>
                  <a:gd name="connsiteY6" fmla="*/ 0 h 228600"/>
                  <a:gd name="connsiteX7" fmla="*/ 0 w 533400"/>
                  <a:gd name="connsiteY7" fmla="*/ 152400 h 228600"/>
                  <a:gd name="connsiteX8" fmla="*/ 266700 w 533400"/>
                  <a:gd name="connsiteY8" fmla="*/ 228600 h 228600"/>
                  <a:gd name="connsiteX9" fmla="*/ 533400 w 533400"/>
                  <a:gd name="connsiteY9" fmla="*/ 152400 h 228600"/>
                  <a:gd name="connsiteX10" fmla="*/ 533400 w 533400"/>
                  <a:gd name="connsiteY10" fmla="*/ 0 h 228600"/>
                  <a:gd name="connsiteX11" fmla="*/ 266700 w 533400"/>
                  <a:gd name="connsiteY11" fmla="*/ 762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3400" h="228600">
                    <a:moveTo>
                      <a:pt x="457200" y="152400"/>
                    </a:moveTo>
                    <a:cubicBezTo>
                      <a:pt x="445770" y="152400"/>
                      <a:pt x="438150" y="144780"/>
                      <a:pt x="438150" y="133350"/>
                    </a:cubicBezTo>
                    <a:cubicBezTo>
                      <a:pt x="438150" y="121920"/>
                      <a:pt x="445770" y="114300"/>
                      <a:pt x="457200" y="114300"/>
                    </a:cubicBezTo>
                    <a:cubicBezTo>
                      <a:pt x="468630" y="114300"/>
                      <a:pt x="476250" y="121920"/>
                      <a:pt x="476250" y="133350"/>
                    </a:cubicBezTo>
                    <a:cubicBezTo>
                      <a:pt x="476250" y="144780"/>
                      <a:pt x="468630" y="152400"/>
                      <a:pt x="457200" y="152400"/>
                    </a:cubicBezTo>
                    <a:close/>
                    <a:moveTo>
                      <a:pt x="266700" y="76200"/>
                    </a:moveTo>
                    <a:cubicBezTo>
                      <a:pt x="120015" y="76200"/>
                      <a:pt x="0" y="41910"/>
                      <a:pt x="0" y="0"/>
                    </a:cubicBezTo>
                    <a:lnTo>
                      <a:pt x="0" y="152400"/>
                    </a:lnTo>
                    <a:cubicBezTo>
                      <a:pt x="0" y="194310"/>
                      <a:pt x="120015" y="228600"/>
                      <a:pt x="266700" y="228600"/>
                    </a:cubicBezTo>
                    <a:cubicBezTo>
                      <a:pt x="413385" y="228600"/>
                      <a:pt x="533400" y="194310"/>
                      <a:pt x="533400" y="152400"/>
                    </a:cubicBezTo>
                    <a:lnTo>
                      <a:pt x="533400" y="0"/>
                    </a:lnTo>
                    <a:cubicBezTo>
                      <a:pt x="533400" y="41910"/>
                      <a:pt x="413385" y="76200"/>
                      <a:pt x="266700" y="76200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0E70A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srgbClr val="333F48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92D07203-3185-17AF-8E56-C2546FA24987}"/>
                  </a:ext>
                </a:extLst>
              </p:cNvPr>
              <p:cNvSpPr/>
              <p:nvPr/>
            </p:nvSpPr>
            <p:spPr>
              <a:xfrm>
                <a:off x="6870268" y="2269967"/>
                <a:ext cx="533400" cy="228600"/>
              </a:xfrm>
              <a:custGeom>
                <a:avLst/>
                <a:gdLst>
                  <a:gd name="connsiteX0" fmla="*/ 457200 w 533400"/>
                  <a:gd name="connsiteY0" fmla="*/ 152400 h 228600"/>
                  <a:gd name="connsiteX1" fmla="*/ 438150 w 533400"/>
                  <a:gd name="connsiteY1" fmla="*/ 133350 h 228600"/>
                  <a:gd name="connsiteX2" fmla="*/ 457200 w 533400"/>
                  <a:gd name="connsiteY2" fmla="*/ 114300 h 228600"/>
                  <a:gd name="connsiteX3" fmla="*/ 476250 w 533400"/>
                  <a:gd name="connsiteY3" fmla="*/ 133350 h 228600"/>
                  <a:gd name="connsiteX4" fmla="*/ 457200 w 533400"/>
                  <a:gd name="connsiteY4" fmla="*/ 152400 h 228600"/>
                  <a:gd name="connsiteX5" fmla="*/ 266700 w 533400"/>
                  <a:gd name="connsiteY5" fmla="*/ 76200 h 228600"/>
                  <a:gd name="connsiteX6" fmla="*/ 0 w 533400"/>
                  <a:gd name="connsiteY6" fmla="*/ 0 h 228600"/>
                  <a:gd name="connsiteX7" fmla="*/ 0 w 533400"/>
                  <a:gd name="connsiteY7" fmla="*/ 152400 h 228600"/>
                  <a:gd name="connsiteX8" fmla="*/ 266700 w 533400"/>
                  <a:gd name="connsiteY8" fmla="*/ 228600 h 228600"/>
                  <a:gd name="connsiteX9" fmla="*/ 533400 w 533400"/>
                  <a:gd name="connsiteY9" fmla="*/ 152400 h 228600"/>
                  <a:gd name="connsiteX10" fmla="*/ 533400 w 533400"/>
                  <a:gd name="connsiteY10" fmla="*/ 0 h 228600"/>
                  <a:gd name="connsiteX11" fmla="*/ 266700 w 533400"/>
                  <a:gd name="connsiteY11" fmla="*/ 762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3400" h="228600">
                    <a:moveTo>
                      <a:pt x="457200" y="152400"/>
                    </a:moveTo>
                    <a:cubicBezTo>
                      <a:pt x="445770" y="152400"/>
                      <a:pt x="438150" y="144780"/>
                      <a:pt x="438150" y="133350"/>
                    </a:cubicBezTo>
                    <a:cubicBezTo>
                      <a:pt x="438150" y="121920"/>
                      <a:pt x="445770" y="114300"/>
                      <a:pt x="457200" y="114300"/>
                    </a:cubicBezTo>
                    <a:cubicBezTo>
                      <a:pt x="468630" y="114300"/>
                      <a:pt x="476250" y="121920"/>
                      <a:pt x="476250" y="133350"/>
                    </a:cubicBezTo>
                    <a:cubicBezTo>
                      <a:pt x="476250" y="144780"/>
                      <a:pt x="468630" y="152400"/>
                      <a:pt x="457200" y="152400"/>
                    </a:cubicBezTo>
                    <a:close/>
                    <a:moveTo>
                      <a:pt x="266700" y="76200"/>
                    </a:moveTo>
                    <a:cubicBezTo>
                      <a:pt x="120015" y="76200"/>
                      <a:pt x="0" y="41910"/>
                      <a:pt x="0" y="0"/>
                    </a:cubicBezTo>
                    <a:lnTo>
                      <a:pt x="0" y="152400"/>
                    </a:lnTo>
                    <a:cubicBezTo>
                      <a:pt x="0" y="194310"/>
                      <a:pt x="120015" y="228600"/>
                      <a:pt x="266700" y="228600"/>
                    </a:cubicBezTo>
                    <a:cubicBezTo>
                      <a:pt x="413385" y="228600"/>
                      <a:pt x="533400" y="194310"/>
                      <a:pt x="533400" y="152400"/>
                    </a:cubicBezTo>
                    <a:lnTo>
                      <a:pt x="533400" y="0"/>
                    </a:lnTo>
                    <a:cubicBezTo>
                      <a:pt x="533400" y="41910"/>
                      <a:pt x="413385" y="76200"/>
                      <a:pt x="266700" y="76200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0E70A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1200" cap="none" spc="0" normalizeH="0" baseline="0" noProof="0">
                  <a:ln>
                    <a:noFill/>
                  </a:ln>
                  <a:solidFill>
                    <a:srgbClr val="333F48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2DAFB2E-A82C-E860-F949-7AD01F97C5DF}"/>
                </a:ext>
              </a:extLst>
            </p:cNvPr>
            <p:cNvSpPr txBox="1"/>
            <p:nvPr/>
          </p:nvSpPr>
          <p:spPr>
            <a:xfrm>
              <a:off x="9557806" y="5910878"/>
              <a:ext cx="1317219" cy="11558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 lIns="91440" tIns="45720" rIns="91440" bIns="45720" anchor="t">
              <a:noAutofit/>
            </a:bodyPr>
            <a:lstStyle/>
            <a:p>
              <a:pPr marL="0" lvl="3" algn="ctr"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en-AU" sz="1200" b="1" dirty="0">
                  <a:solidFill>
                    <a:srgbClr val="463192"/>
                  </a:solidFill>
                  <a:latin typeface="Aptos"/>
                  <a:cs typeface="Arial"/>
                </a:rPr>
                <a:t>Submit data to AusUDID Production Environment</a:t>
              </a:r>
              <a:endParaRPr lang="en-US" dirty="0">
                <a:cs typeface="Arial"/>
              </a:endParaRPr>
            </a:p>
          </p:txBody>
        </p:sp>
      </p:grp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D383FEB4-9C98-E54C-A9DF-BC08D0BBA8E6}"/>
              </a:ext>
            </a:extLst>
          </p:cNvPr>
          <p:cNvSpPr/>
          <p:nvPr/>
        </p:nvSpPr>
        <p:spPr>
          <a:xfrm>
            <a:off x="2267226" y="3200883"/>
            <a:ext cx="404543" cy="413337"/>
          </a:xfrm>
          <a:prstGeom prst="rightArrow">
            <a:avLst/>
          </a:prstGeom>
          <a:solidFill>
            <a:srgbClr val="440099"/>
          </a:solidFill>
          <a:ln>
            <a:solidFill>
              <a:srgbClr val="44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865DADC7-6944-2104-952F-F9A4AF388158}"/>
              </a:ext>
            </a:extLst>
          </p:cNvPr>
          <p:cNvSpPr/>
          <p:nvPr/>
        </p:nvSpPr>
        <p:spPr>
          <a:xfrm>
            <a:off x="4689825" y="3238512"/>
            <a:ext cx="404543" cy="413337"/>
          </a:xfrm>
          <a:prstGeom prst="rightArrow">
            <a:avLst/>
          </a:prstGeom>
          <a:solidFill>
            <a:srgbClr val="440099"/>
          </a:solidFill>
          <a:ln>
            <a:solidFill>
              <a:srgbClr val="44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1C479BC8-BEBB-6A0B-48AC-67835FDA68F5}"/>
              </a:ext>
            </a:extLst>
          </p:cNvPr>
          <p:cNvSpPr/>
          <p:nvPr/>
        </p:nvSpPr>
        <p:spPr>
          <a:xfrm>
            <a:off x="7181183" y="3238512"/>
            <a:ext cx="404543" cy="413337"/>
          </a:xfrm>
          <a:prstGeom prst="rightArrow">
            <a:avLst/>
          </a:prstGeom>
          <a:solidFill>
            <a:srgbClr val="440099"/>
          </a:solidFill>
          <a:ln>
            <a:solidFill>
              <a:srgbClr val="44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9530CE78-C674-AAD4-C688-40B447159BCA}"/>
              </a:ext>
            </a:extLst>
          </p:cNvPr>
          <p:cNvSpPr/>
          <p:nvPr/>
        </p:nvSpPr>
        <p:spPr>
          <a:xfrm>
            <a:off x="9518762" y="3200883"/>
            <a:ext cx="404543" cy="413337"/>
          </a:xfrm>
          <a:prstGeom prst="rightArrow">
            <a:avLst/>
          </a:prstGeom>
          <a:solidFill>
            <a:srgbClr val="440099"/>
          </a:solidFill>
          <a:ln>
            <a:solidFill>
              <a:srgbClr val="44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746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B575CF-6C7C-6CF2-BEC7-DC8948EC50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 descr="Cloud Computing with solid fill">
            <a:extLst>
              <a:ext uri="{FF2B5EF4-FFF2-40B4-BE49-F238E27FC236}">
                <a16:creationId xmlns:a16="http://schemas.microsoft.com/office/drawing/2014/main" id="{B4C06539-2E82-24B8-BFBF-5D1317182B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29599" y="1851115"/>
            <a:ext cx="2427515" cy="242751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9EDCB7E-B115-9435-F92E-3FCF21C11862}"/>
              </a:ext>
            </a:extLst>
          </p:cNvPr>
          <p:cNvSpPr/>
          <p:nvPr/>
        </p:nvSpPr>
        <p:spPr>
          <a:xfrm>
            <a:off x="202557" y="752353"/>
            <a:ext cx="1529786" cy="5634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5709288-D856-18E9-4DEB-23F8C99607CE}"/>
              </a:ext>
            </a:extLst>
          </p:cNvPr>
          <p:cNvSpPr/>
          <p:nvPr/>
        </p:nvSpPr>
        <p:spPr>
          <a:xfrm>
            <a:off x="528578" y="5604074"/>
            <a:ext cx="729205" cy="706056"/>
          </a:xfrm>
          <a:prstGeom prst="ellipse">
            <a:avLst/>
          </a:prstGeom>
          <a:solidFill>
            <a:srgbClr val="C5B4E3">
              <a:alpha val="19000"/>
            </a:srgbClr>
          </a:solidFill>
          <a:ln>
            <a:solidFill>
              <a:srgbClr val="F4F1F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urple circle with white background&#10;&#10;AI-generated content may be incorrect.">
            <a:extLst>
              <a:ext uri="{FF2B5EF4-FFF2-40B4-BE49-F238E27FC236}">
                <a16:creationId xmlns:a16="http://schemas.microsoft.com/office/drawing/2014/main" id="{30742A06-6655-E0BD-9DD1-ADF135DF158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70" b="-199"/>
          <a:stretch>
            <a:fillRect/>
          </a:stretch>
        </p:blipFill>
        <p:spPr>
          <a:xfrm>
            <a:off x="411263" y="561190"/>
            <a:ext cx="942694" cy="48578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91ACDB2-B830-E302-CCA0-2902517BD6DA}"/>
              </a:ext>
            </a:extLst>
          </p:cNvPr>
          <p:cNvSpPr txBox="1"/>
          <p:nvPr/>
        </p:nvSpPr>
        <p:spPr>
          <a:xfrm>
            <a:off x="1444627" y="4927505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Production Environment</a:t>
            </a:r>
            <a:endParaRPr lang="en-US" dirty="0">
              <a:ea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BFC86B-86EB-B271-523D-12E335BBD58A}"/>
              </a:ext>
            </a:extLst>
          </p:cNvPr>
          <p:cNvSpPr txBox="1"/>
          <p:nvPr/>
        </p:nvSpPr>
        <p:spPr>
          <a:xfrm>
            <a:off x="1454273" y="1926180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en-AU" sz="1800" b="1" i="0" u="none" strike="noStrike" kern="1200" cap="none" spc="0" normalizeH="0" baseline="0" noProof="0" dirty="0">
                <a:ln>
                  <a:noFill/>
                </a:ln>
                <a:solidFill>
                  <a:srgbClr val="440099"/>
                </a:solidFill>
                <a:effectLst/>
                <a:uLnTx/>
                <a:uFillTx/>
                <a:latin typeface="Arial"/>
                <a:cs typeface="Arial"/>
              </a:rPr>
              <a:t>HL7 SPL </a:t>
            </a: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support resources</a:t>
            </a:r>
            <a:endParaRPr kumimoji="0" lang="en-AU" sz="1800" b="1" i="0" u="none" strike="noStrike" kern="1200" cap="none" spc="0" normalizeH="0" baseline="0" noProof="0" dirty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3750BA-B509-938D-A907-8E14806CD66B}"/>
              </a:ext>
            </a:extLst>
          </p:cNvPr>
          <p:cNvSpPr txBox="1"/>
          <p:nvPr/>
        </p:nvSpPr>
        <p:spPr>
          <a:xfrm>
            <a:off x="1444627" y="994605"/>
            <a:ext cx="510917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HL7 SPL overview</a:t>
            </a:r>
            <a:endParaRPr lang="en-AU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1" i="0" u="none" strike="noStrike" kern="1200" cap="none" spc="0" normalizeH="0" baseline="0" noProof="0" dirty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568A83-1709-F7D4-BB81-94CC000A6749}"/>
              </a:ext>
            </a:extLst>
          </p:cNvPr>
          <p:cNvSpPr txBox="1"/>
          <p:nvPr/>
        </p:nvSpPr>
        <p:spPr>
          <a:xfrm>
            <a:off x="1454273" y="2896336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Pre-Production Environment</a:t>
            </a:r>
            <a:endParaRPr lang="en-US" dirty="0">
              <a:ea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1B1828-5DAE-65A8-2C40-9D76A59D9E4D}"/>
              </a:ext>
            </a:extLst>
          </p:cNvPr>
          <p:cNvSpPr txBox="1"/>
          <p:nvPr/>
        </p:nvSpPr>
        <p:spPr>
          <a:xfrm>
            <a:off x="1444627" y="5762624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Technical support</a:t>
            </a:r>
            <a:endParaRPr lang="en-US" dirty="0">
              <a:ea typeface="+mn-ea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AE8BA15-B1CC-F8C7-4134-2499D5F9AB6A}"/>
              </a:ext>
            </a:extLst>
          </p:cNvPr>
          <p:cNvSpPr/>
          <p:nvPr/>
        </p:nvSpPr>
        <p:spPr>
          <a:xfrm>
            <a:off x="1441078" y="1845433"/>
            <a:ext cx="3557701" cy="528796"/>
          </a:xfrm>
          <a:prstGeom prst="roundRect">
            <a:avLst/>
          </a:prstGeom>
          <a:noFill/>
          <a:ln>
            <a:solidFill>
              <a:srgbClr val="44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64C123-B01B-B12E-C65B-FEDA6259C3C7}"/>
              </a:ext>
            </a:extLst>
          </p:cNvPr>
          <p:cNvSpPr txBox="1"/>
          <p:nvPr/>
        </p:nvSpPr>
        <p:spPr>
          <a:xfrm>
            <a:off x="1454272" y="3831956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Approval to submit to Production</a:t>
            </a:r>
            <a:endParaRPr lang="en-US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29640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B1BFB5-F93E-5B58-13D9-86AA220CA3E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0" i="0" u="none" strike="noStrike" kern="1200" cap="none" spc="0" normalizeH="0" baseline="0" noProof="0">
                <a:ln>
                  <a:noFill/>
                </a:ln>
                <a:solidFill>
                  <a:srgbClr val="333F48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Therapeutic Goods Administration – tga.gov.au</a:t>
            </a:r>
          </a:p>
        </p:txBody>
      </p:sp>
      <p:sp>
        <p:nvSpPr>
          <p:cNvPr id="36" name="Title 5">
            <a:extLst>
              <a:ext uri="{FF2B5EF4-FFF2-40B4-BE49-F238E27FC236}">
                <a16:creationId xmlns:a16="http://schemas.microsoft.com/office/drawing/2014/main" id="{D9ABF46C-2C2B-74B1-7C51-1CADE18799A1}"/>
              </a:ext>
            </a:extLst>
          </p:cNvPr>
          <p:cNvSpPr txBox="1">
            <a:spLocks/>
          </p:cNvSpPr>
          <p:nvPr/>
        </p:nvSpPr>
        <p:spPr>
          <a:xfrm>
            <a:off x="401236" y="433159"/>
            <a:ext cx="10392001" cy="586657"/>
          </a:xfrm>
          <a:prstGeom prst="rect">
            <a:avLst/>
          </a:prstGeom>
        </p:spPr>
        <p:txBody>
          <a:bodyPr lIns="91440" tIns="45720" rIns="91440" bIns="45720" anchor="b"/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0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 dirty="0">
                <a:ln>
                  <a:noFill/>
                </a:ln>
                <a:solidFill>
                  <a:srgbClr val="440099"/>
                </a:solidFill>
                <a:effectLst/>
                <a:uLnTx/>
                <a:uFillTx/>
                <a:latin typeface="Arial"/>
                <a:cs typeface="Arial"/>
              </a:rPr>
              <a:t>HL7 SPL </a:t>
            </a:r>
            <a:r>
              <a:rPr lang="en-AU" sz="3200" dirty="0">
                <a:solidFill>
                  <a:srgbClr val="440099"/>
                </a:solidFill>
                <a:latin typeface="Arial"/>
                <a:cs typeface="Arial"/>
              </a:rPr>
              <a:t>support</a:t>
            </a:r>
            <a:r>
              <a:rPr kumimoji="0" lang="en-AU" sz="3200" b="0" i="0" u="none" strike="noStrike" kern="1200" cap="none" spc="0" normalizeH="0" baseline="0" noProof="0" dirty="0">
                <a:ln>
                  <a:noFill/>
                </a:ln>
                <a:solidFill>
                  <a:srgbClr val="440099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lang="en-AU" sz="3200" dirty="0">
                <a:solidFill>
                  <a:srgbClr val="440099"/>
                </a:solidFill>
                <a:latin typeface="Arial"/>
                <a:cs typeface="Arial"/>
              </a:rPr>
              <a:t>resources</a:t>
            </a:r>
            <a:endParaRPr kumimoji="0" lang="en-AU" sz="3200" b="0" i="0" u="none" strike="noStrike" kern="1200" cap="none" spc="0" normalizeH="0" baseline="0" noProof="0" dirty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7BD419D-86CC-0D84-9DAE-059C2E4F2FA1}"/>
              </a:ext>
            </a:extLst>
          </p:cNvPr>
          <p:cNvSpPr>
            <a:spLocks noChangeAspect="1"/>
          </p:cNvSpPr>
          <p:nvPr/>
        </p:nvSpPr>
        <p:spPr>
          <a:xfrm>
            <a:off x="551843" y="1767065"/>
            <a:ext cx="900000" cy="900000"/>
          </a:xfrm>
          <a:prstGeom prst="ellipse">
            <a:avLst/>
          </a:prstGeom>
          <a:solidFill>
            <a:schemeClr val="accent2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Calibri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8FE1C85-888E-B0B1-ABE8-BE8218F775B7}"/>
              </a:ext>
            </a:extLst>
          </p:cNvPr>
          <p:cNvSpPr txBox="1"/>
          <p:nvPr/>
        </p:nvSpPr>
        <p:spPr>
          <a:xfrm>
            <a:off x="1779497" y="1541019"/>
            <a:ext cx="9730265" cy="41438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91440" tIns="45720" rIns="91440" bIns="45720" anchor="t">
            <a:noAutofit/>
          </a:bodyPr>
          <a:lstStyle/>
          <a:p>
            <a:pPr marL="285750" lvl="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1600" b="1" dirty="0">
                <a:solidFill>
                  <a:srgbClr val="440099"/>
                </a:solidFill>
                <a:latin typeface="Aptos"/>
              </a:rPr>
              <a:t>UDI Hub </a:t>
            </a:r>
            <a:r>
              <a:rPr lang="en-AU" sz="1600" dirty="0">
                <a:solidFill>
                  <a:srgbClr val="440099"/>
                </a:solidFill>
                <a:latin typeface="Aptos"/>
              </a:rPr>
              <a:t>– M2M specific content, user roles, key concepts (draft, published, grace period)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1600" b="1" dirty="0">
                <a:solidFill>
                  <a:srgbClr val="440099"/>
                </a:solidFill>
                <a:latin typeface="Aptos"/>
              </a:rPr>
              <a:t>Data Dictionary </a:t>
            </a:r>
            <a:r>
              <a:rPr lang="en-AU" sz="1600" dirty="0">
                <a:solidFill>
                  <a:srgbClr val="440099"/>
                </a:solidFill>
                <a:latin typeface="Aptos"/>
              </a:rPr>
              <a:t>– rules and validation for </a:t>
            </a:r>
            <a:r>
              <a:rPr lang="en-AU" sz="1600" err="1">
                <a:solidFill>
                  <a:srgbClr val="440099"/>
                </a:solidFill>
                <a:latin typeface="Aptos"/>
              </a:rPr>
              <a:t>AusUDID</a:t>
            </a:r>
            <a:r>
              <a:rPr lang="en-AU" sz="1600" dirty="0">
                <a:solidFill>
                  <a:srgbClr val="440099"/>
                </a:solidFill>
                <a:latin typeface="Aptos"/>
              </a:rPr>
              <a:t> data elements, triggers, device specific and sponsor specific data elements</a:t>
            </a:r>
          </a:p>
          <a:p>
            <a:pPr marL="285750" lvl="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1600" b="1" dirty="0">
                <a:solidFill>
                  <a:srgbClr val="440099"/>
                </a:solidFill>
                <a:latin typeface="Aptos"/>
              </a:rPr>
              <a:t>M2M documentation suite</a:t>
            </a:r>
          </a:p>
          <a:p>
            <a:pPr marL="742950" lvl="1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1600" b="1" dirty="0">
                <a:solidFill>
                  <a:srgbClr val="440099"/>
                </a:solidFill>
                <a:latin typeface="Aptos"/>
              </a:rPr>
              <a:t>M2M User Guide </a:t>
            </a:r>
            <a:r>
              <a:rPr lang="en-AU" sz="1600" dirty="0">
                <a:solidFill>
                  <a:srgbClr val="440099"/>
                </a:solidFill>
                <a:latin typeface="Aptos"/>
              </a:rPr>
              <a:t>– key M2M concepts, overview of how it works, getting access, outline of testing process</a:t>
            </a:r>
          </a:p>
          <a:p>
            <a:pPr marL="742950" lvl="1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1600" b="1" dirty="0">
                <a:solidFill>
                  <a:srgbClr val="440099"/>
                </a:solidFill>
                <a:latin typeface="Aptos"/>
              </a:rPr>
              <a:t>Implementation Specification </a:t>
            </a:r>
            <a:r>
              <a:rPr lang="en-AU" sz="1600" dirty="0">
                <a:solidFill>
                  <a:srgbClr val="440099"/>
                </a:solidFill>
                <a:latin typeface="Aptos"/>
              </a:rPr>
              <a:t>– detailed M2M schema and data attribute details</a:t>
            </a:r>
          </a:p>
          <a:p>
            <a:pPr marL="742950" lvl="1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1600" b="1" dirty="0">
                <a:solidFill>
                  <a:srgbClr val="440099"/>
                </a:solidFill>
                <a:latin typeface="Aptos"/>
              </a:rPr>
              <a:t>SPL Code List </a:t>
            </a:r>
            <a:r>
              <a:rPr lang="en-AU" sz="1600" dirty="0">
                <a:solidFill>
                  <a:srgbClr val="440099"/>
                </a:solidFill>
                <a:latin typeface="Aptos"/>
              </a:rPr>
              <a:t>– reference list of codes and elements</a:t>
            </a:r>
          </a:p>
          <a:p>
            <a:pPr marL="742950" lvl="1" indent="-285750">
              <a:spcBef>
                <a:spcPts val="1200"/>
              </a:spcBef>
              <a:spcAft>
                <a:spcPts val="1200"/>
              </a:spcAft>
              <a:buFont typeface="Arial,Sans-Serif" panose="020B0604020202020204" pitchFamily="34" charset="0"/>
              <a:buChar char="•"/>
            </a:pPr>
            <a:r>
              <a:rPr lang="en-AU" sz="1600" b="1" dirty="0">
                <a:solidFill>
                  <a:srgbClr val="440099"/>
                </a:solidFill>
                <a:latin typeface="Aptos"/>
              </a:rPr>
              <a:t>Postman API collections</a:t>
            </a:r>
            <a:r>
              <a:rPr lang="en-AU" sz="1600" dirty="0">
                <a:solidFill>
                  <a:srgbClr val="440099"/>
                </a:solidFill>
                <a:latin typeface="Aptos"/>
              </a:rPr>
              <a:t> – template collection file for the API testing software</a:t>
            </a:r>
            <a:endParaRPr lang="en-US" sz="1600">
              <a:solidFill>
                <a:srgbClr val="333F48"/>
              </a:solidFill>
              <a:latin typeface="Aptos"/>
            </a:endParaRPr>
          </a:p>
          <a:p>
            <a:pPr marL="742950" lvl="1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AU" sz="1600" b="1" dirty="0">
                <a:solidFill>
                  <a:srgbClr val="440099"/>
                </a:solidFill>
                <a:latin typeface="Aptos"/>
              </a:rPr>
              <a:t>Sample HL7 XML messages </a:t>
            </a:r>
            <a:r>
              <a:rPr lang="en-AU" sz="1600" dirty="0">
                <a:solidFill>
                  <a:srgbClr val="440099"/>
                </a:solidFill>
                <a:latin typeface="Aptos"/>
              </a:rPr>
              <a:t>– annotated success and failure messages to explain data attributes and purpose</a:t>
            </a:r>
            <a:endParaRPr lang="en-AU" sz="1600">
              <a:cs typeface="Arial"/>
            </a:endParaRPr>
          </a:p>
        </p:txBody>
      </p:sp>
      <p:pic>
        <p:nvPicPr>
          <p:cNvPr id="44" name="Graphic 43" descr="Open hand with solid fill">
            <a:extLst>
              <a:ext uri="{FF2B5EF4-FFF2-40B4-BE49-F238E27FC236}">
                <a16:creationId xmlns:a16="http://schemas.microsoft.com/office/drawing/2014/main" id="{1747528B-112E-8384-63F7-77C7530115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8514" y="1927399"/>
            <a:ext cx="586658" cy="58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425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7CFDB6-307E-11A2-F4B4-63A8F83294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 descr="Cloud Computing with solid fill">
            <a:extLst>
              <a:ext uri="{FF2B5EF4-FFF2-40B4-BE49-F238E27FC236}">
                <a16:creationId xmlns:a16="http://schemas.microsoft.com/office/drawing/2014/main" id="{CFD1A1E8-02A3-9952-E926-8DE6C42CEB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29599" y="1851115"/>
            <a:ext cx="2427515" cy="242751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18F342C-F6D6-9CE0-B8BF-473A89F0EFF1}"/>
              </a:ext>
            </a:extLst>
          </p:cNvPr>
          <p:cNvSpPr/>
          <p:nvPr/>
        </p:nvSpPr>
        <p:spPr>
          <a:xfrm>
            <a:off x="202557" y="752353"/>
            <a:ext cx="1529786" cy="5634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9BDD824-60CE-BDA5-9DFC-D3350B7FA5C3}"/>
              </a:ext>
            </a:extLst>
          </p:cNvPr>
          <p:cNvSpPr/>
          <p:nvPr/>
        </p:nvSpPr>
        <p:spPr>
          <a:xfrm>
            <a:off x="528578" y="5604074"/>
            <a:ext cx="729205" cy="706056"/>
          </a:xfrm>
          <a:prstGeom prst="ellipse">
            <a:avLst/>
          </a:prstGeom>
          <a:solidFill>
            <a:srgbClr val="C5B4E3">
              <a:alpha val="19000"/>
            </a:srgbClr>
          </a:solidFill>
          <a:ln>
            <a:solidFill>
              <a:srgbClr val="F4F1F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urple circle with white background&#10;&#10;AI-generated content may be incorrect.">
            <a:extLst>
              <a:ext uri="{FF2B5EF4-FFF2-40B4-BE49-F238E27FC236}">
                <a16:creationId xmlns:a16="http://schemas.microsoft.com/office/drawing/2014/main" id="{07E8CBDE-F8AB-10A3-FE0A-34136F67545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970" b="-199"/>
          <a:stretch>
            <a:fillRect/>
          </a:stretch>
        </p:blipFill>
        <p:spPr>
          <a:xfrm>
            <a:off x="411263" y="561190"/>
            <a:ext cx="942694" cy="48578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B968C74-C522-313D-D720-3C9FD97F52D0}"/>
              </a:ext>
            </a:extLst>
          </p:cNvPr>
          <p:cNvSpPr txBox="1"/>
          <p:nvPr/>
        </p:nvSpPr>
        <p:spPr>
          <a:xfrm>
            <a:off x="1444627" y="4927505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Production Environment</a:t>
            </a:r>
            <a:endParaRPr lang="en-US" dirty="0">
              <a:ea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95476D-3468-ED1A-FF15-B503758AADDF}"/>
              </a:ext>
            </a:extLst>
          </p:cNvPr>
          <p:cNvSpPr txBox="1"/>
          <p:nvPr/>
        </p:nvSpPr>
        <p:spPr>
          <a:xfrm>
            <a:off x="1454273" y="1926180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en-AU" sz="1800" b="1" i="0" u="none" strike="noStrike" kern="1200" cap="none" spc="0" normalizeH="0" baseline="0" noProof="0" dirty="0">
                <a:ln>
                  <a:noFill/>
                </a:ln>
                <a:solidFill>
                  <a:srgbClr val="440099"/>
                </a:solidFill>
                <a:effectLst/>
                <a:uLnTx/>
                <a:uFillTx/>
                <a:latin typeface="Arial"/>
                <a:cs typeface="Arial"/>
              </a:rPr>
              <a:t>HL7 SPL </a:t>
            </a: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support resources</a:t>
            </a:r>
            <a:endParaRPr kumimoji="0" lang="en-AU" sz="1800" b="1" i="0" u="none" strike="noStrike" kern="1200" cap="none" spc="0" normalizeH="0" baseline="0" noProof="0" dirty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15BB90-D954-273D-5C92-2AF35BBDDB14}"/>
              </a:ext>
            </a:extLst>
          </p:cNvPr>
          <p:cNvSpPr txBox="1"/>
          <p:nvPr/>
        </p:nvSpPr>
        <p:spPr>
          <a:xfrm>
            <a:off x="1444627" y="994605"/>
            <a:ext cx="510917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HL7 SPL overview</a:t>
            </a:r>
            <a:endParaRPr lang="en-AU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1" i="0" u="none" strike="noStrike" kern="1200" cap="none" spc="0" normalizeH="0" baseline="0" noProof="0" dirty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FD71CE-8B6F-228A-CA50-5529B59397BD}"/>
              </a:ext>
            </a:extLst>
          </p:cNvPr>
          <p:cNvSpPr txBox="1"/>
          <p:nvPr/>
        </p:nvSpPr>
        <p:spPr>
          <a:xfrm>
            <a:off x="1454273" y="2896336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Pre-Production Environment</a:t>
            </a:r>
            <a:endParaRPr lang="en-US" dirty="0">
              <a:ea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3B5D8E-1F41-00DF-0B88-003AD16DE778}"/>
              </a:ext>
            </a:extLst>
          </p:cNvPr>
          <p:cNvSpPr txBox="1"/>
          <p:nvPr/>
        </p:nvSpPr>
        <p:spPr>
          <a:xfrm>
            <a:off x="1444627" y="5762624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Technical support</a:t>
            </a:r>
            <a:endParaRPr lang="en-US" dirty="0">
              <a:ea typeface="+mn-ea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634D036-35F9-AF38-A659-F17A90446B09}"/>
              </a:ext>
            </a:extLst>
          </p:cNvPr>
          <p:cNvSpPr/>
          <p:nvPr/>
        </p:nvSpPr>
        <p:spPr>
          <a:xfrm>
            <a:off x="1441078" y="2793975"/>
            <a:ext cx="3557701" cy="528796"/>
          </a:xfrm>
          <a:prstGeom prst="roundRect">
            <a:avLst/>
          </a:prstGeom>
          <a:noFill/>
          <a:ln>
            <a:solidFill>
              <a:srgbClr val="440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924E55-BD7D-84B5-C748-10E8B474F9EB}"/>
              </a:ext>
            </a:extLst>
          </p:cNvPr>
          <p:cNvSpPr txBox="1"/>
          <p:nvPr/>
        </p:nvSpPr>
        <p:spPr>
          <a:xfrm>
            <a:off x="1454272" y="3831956"/>
            <a:ext cx="510917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440099"/>
                </a:solidFill>
                <a:latin typeface="Arial"/>
                <a:cs typeface="Arial"/>
              </a:rPr>
              <a:t>Approval to submit to Production</a:t>
            </a:r>
            <a:endParaRPr lang="en-US" dirty="0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6634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5A47E1-9368-14E6-7DCA-53B957304C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Rectangle 109">
            <a:extLst>
              <a:ext uri="{FF2B5EF4-FFF2-40B4-BE49-F238E27FC236}">
                <a16:creationId xmlns:a16="http://schemas.microsoft.com/office/drawing/2014/main" id="{3CE271CB-C05C-ED1B-2ECB-102CDD1215F4}"/>
              </a:ext>
            </a:extLst>
          </p:cNvPr>
          <p:cNvSpPr/>
          <p:nvPr/>
        </p:nvSpPr>
        <p:spPr>
          <a:xfrm>
            <a:off x="208625" y="1726019"/>
            <a:ext cx="11725012" cy="36498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2400" b="1" dirty="0">
                <a:solidFill>
                  <a:prstClr val="black"/>
                </a:solidFill>
                <a:latin typeface="Calibri" panose="020F0502020204030204"/>
              </a:rPr>
              <a:t>Sponsor</a:t>
            </a: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Flowchart: Alternate Process 40">
            <a:extLst>
              <a:ext uri="{FF2B5EF4-FFF2-40B4-BE49-F238E27FC236}">
                <a16:creationId xmlns:a16="http://schemas.microsoft.com/office/drawing/2014/main" id="{DE141310-A1F6-8ED7-9B39-22CA5482774F}"/>
              </a:ext>
            </a:extLst>
          </p:cNvPr>
          <p:cNvSpPr/>
          <p:nvPr/>
        </p:nvSpPr>
        <p:spPr>
          <a:xfrm>
            <a:off x="7601952" y="2934392"/>
            <a:ext cx="1261367" cy="1365079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External System</a:t>
            </a:r>
            <a:endParaRPr lang="en-AU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39" name="Flowchart: Alternate Process 38">
            <a:extLst>
              <a:ext uri="{FF2B5EF4-FFF2-40B4-BE49-F238E27FC236}">
                <a16:creationId xmlns:a16="http://schemas.microsoft.com/office/drawing/2014/main" id="{99EC79F5-4679-53A0-D922-4611DF0F65BF}"/>
              </a:ext>
            </a:extLst>
          </p:cNvPr>
          <p:cNvSpPr/>
          <p:nvPr/>
        </p:nvSpPr>
        <p:spPr>
          <a:xfrm>
            <a:off x="395460" y="2934394"/>
            <a:ext cx="2702595" cy="1365079"/>
          </a:xfrm>
          <a:prstGeom prst="flowChartAlternateProcess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Manual process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0CF36280-E6D8-FB80-2C79-E9A8EE864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9050"/>
            <a:ext cx="12192000" cy="245889"/>
          </a:xfrm>
          <a:prstGeom prst="rect">
            <a:avLst/>
          </a:prstGeom>
        </p:spPr>
      </p:pic>
      <p:sp>
        <p:nvSpPr>
          <p:cNvPr id="48" name="Flowchart: Alternate Process 47">
            <a:extLst>
              <a:ext uri="{FF2B5EF4-FFF2-40B4-BE49-F238E27FC236}">
                <a16:creationId xmlns:a16="http://schemas.microsoft.com/office/drawing/2014/main" id="{EF7FC728-71CE-03C2-E166-59662B3E7277}"/>
              </a:ext>
            </a:extLst>
          </p:cNvPr>
          <p:cNvSpPr/>
          <p:nvPr/>
        </p:nvSpPr>
        <p:spPr>
          <a:xfrm>
            <a:off x="759308" y="3035519"/>
            <a:ext cx="828000" cy="747180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Request Client ID &amp; Secret</a:t>
            </a:r>
          </a:p>
        </p:txBody>
      </p:sp>
      <p:sp>
        <p:nvSpPr>
          <p:cNvPr id="67" name="Flowchart: Alternate Process 66">
            <a:extLst>
              <a:ext uri="{FF2B5EF4-FFF2-40B4-BE49-F238E27FC236}">
                <a16:creationId xmlns:a16="http://schemas.microsoft.com/office/drawing/2014/main" id="{5B2CA142-CBD1-195E-5729-E266BC7DCAC6}"/>
              </a:ext>
            </a:extLst>
          </p:cNvPr>
          <p:cNvSpPr/>
          <p:nvPr/>
        </p:nvSpPr>
        <p:spPr>
          <a:xfrm>
            <a:off x="3197754" y="2934394"/>
            <a:ext cx="2558663" cy="1365079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APIM Portal</a:t>
            </a:r>
            <a:endParaRPr lang="en-A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77" name="Flowchart: Alternate Process 76">
            <a:extLst>
              <a:ext uri="{FF2B5EF4-FFF2-40B4-BE49-F238E27FC236}">
                <a16:creationId xmlns:a16="http://schemas.microsoft.com/office/drawing/2014/main" id="{F3CAD5F8-C17D-294E-08D6-24D36119E400}"/>
              </a:ext>
            </a:extLst>
          </p:cNvPr>
          <p:cNvSpPr/>
          <p:nvPr/>
        </p:nvSpPr>
        <p:spPr>
          <a:xfrm>
            <a:off x="1902116" y="3045468"/>
            <a:ext cx="828000" cy="721792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Receive Client ID &amp; Secret</a:t>
            </a:r>
          </a:p>
        </p:txBody>
      </p:sp>
      <p:sp>
        <p:nvSpPr>
          <p:cNvPr id="65" name="Flowchart: Alternate Process 64">
            <a:extLst>
              <a:ext uri="{FF2B5EF4-FFF2-40B4-BE49-F238E27FC236}">
                <a16:creationId xmlns:a16="http://schemas.microsoft.com/office/drawing/2014/main" id="{F2E2A2BD-942A-0E9C-2B70-F078EF8076F9}"/>
              </a:ext>
            </a:extLst>
          </p:cNvPr>
          <p:cNvSpPr/>
          <p:nvPr/>
        </p:nvSpPr>
        <p:spPr>
          <a:xfrm>
            <a:off x="4438613" y="3045468"/>
            <a:ext cx="1079578" cy="721418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Generate Subscription Key</a:t>
            </a:r>
          </a:p>
        </p:txBody>
      </p:sp>
      <p:sp>
        <p:nvSpPr>
          <p:cNvPr id="89" name="Flowchart: Alternate Process 88">
            <a:extLst>
              <a:ext uri="{FF2B5EF4-FFF2-40B4-BE49-F238E27FC236}">
                <a16:creationId xmlns:a16="http://schemas.microsoft.com/office/drawing/2014/main" id="{01BB34E6-3581-85F6-9F4D-412C40A2F878}"/>
              </a:ext>
            </a:extLst>
          </p:cNvPr>
          <p:cNvSpPr/>
          <p:nvPr/>
        </p:nvSpPr>
        <p:spPr>
          <a:xfrm>
            <a:off x="3330961" y="3045470"/>
            <a:ext cx="1079578" cy="737230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1" dirty="0">
                <a:solidFill>
                  <a:prstClr val="black"/>
                </a:solidFill>
                <a:latin typeface="Calibri" panose="020F0502020204030204"/>
              </a:rPr>
              <a:t>Log</a:t>
            </a: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using TBS credentials</a:t>
            </a:r>
          </a:p>
        </p:txBody>
      </p:sp>
      <p:sp>
        <p:nvSpPr>
          <p:cNvPr id="111" name="Flowchart: Alternate Process 110">
            <a:extLst>
              <a:ext uri="{FF2B5EF4-FFF2-40B4-BE49-F238E27FC236}">
                <a16:creationId xmlns:a16="http://schemas.microsoft.com/office/drawing/2014/main" id="{EDE39280-97B6-3DBC-4CBC-12F61986C556}"/>
              </a:ext>
            </a:extLst>
          </p:cNvPr>
          <p:cNvSpPr/>
          <p:nvPr/>
        </p:nvSpPr>
        <p:spPr>
          <a:xfrm>
            <a:off x="10474658" y="2934394"/>
            <a:ext cx="1261367" cy="1365078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400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AusUDID</a:t>
            </a:r>
            <a:endParaRPr lang="en-AU" sz="1400" b="1" i="0" u="none" strike="noStrike" kern="1200" cap="none" spc="0" normalizeH="0" baseline="0" noProof="0" err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66" name="Flowchart: Alternate Process 65">
            <a:extLst>
              <a:ext uri="{FF2B5EF4-FFF2-40B4-BE49-F238E27FC236}">
                <a16:creationId xmlns:a16="http://schemas.microsoft.com/office/drawing/2014/main" id="{1D522D26-EA9D-641B-29A9-EA5E0026BCCF}"/>
              </a:ext>
            </a:extLst>
          </p:cNvPr>
          <p:cNvSpPr/>
          <p:nvPr/>
        </p:nvSpPr>
        <p:spPr>
          <a:xfrm>
            <a:off x="10694728" y="3117309"/>
            <a:ext cx="828000" cy="540000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Store data</a:t>
            </a:r>
          </a:p>
        </p:txBody>
      </p:sp>
      <p:sp>
        <p:nvSpPr>
          <p:cNvPr id="112" name="Flowchart: Alternate Process 111">
            <a:extLst>
              <a:ext uri="{FF2B5EF4-FFF2-40B4-BE49-F238E27FC236}">
                <a16:creationId xmlns:a16="http://schemas.microsoft.com/office/drawing/2014/main" id="{58708538-A1E8-38E1-279D-383E3A69B3C6}"/>
              </a:ext>
            </a:extLst>
          </p:cNvPr>
          <p:cNvSpPr/>
          <p:nvPr/>
        </p:nvSpPr>
        <p:spPr>
          <a:xfrm>
            <a:off x="9290401" y="3118223"/>
            <a:ext cx="1043083" cy="985942"/>
          </a:xfrm>
          <a:prstGeom prst="flowChartAlternateProcess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AusUDID</a:t>
            </a: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API</a:t>
            </a:r>
            <a:endParaRPr lang="en-AU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72" name="Flowchart: Alternate Process 71">
            <a:extLst>
              <a:ext uri="{FF2B5EF4-FFF2-40B4-BE49-F238E27FC236}">
                <a16:creationId xmlns:a16="http://schemas.microsoft.com/office/drawing/2014/main" id="{1A9C6367-4F6B-29C7-839F-D24B56A3D666}"/>
              </a:ext>
            </a:extLst>
          </p:cNvPr>
          <p:cNvSpPr/>
          <p:nvPr/>
        </p:nvSpPr>
        <p:spPr>
          <a:xfrm>
            <a:off x="9401571" y="3277457"/>
            <a:ext cx="828000" cy="335705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Validate</a:t>
            </a:r>
          </a:p>
        </p:txBody>
      </p:sp>
      <p:cxnSp>
        <p:nvCxnSpPr>
          <p:cNvPr id="114" name="Connector: Elbow 23">
            <a:extLst>
              <a:ext uri="{FF2B5EF4-FFF2-40B4-BE49-F238E27FC236}">
                <a16:creationId xmlns:a16="http://schemas.microsoft.com/office/drawing/2014/main" id="{581D48E9-9386-8ADF-6FA7-CCB70E2CA27C}"/>
              </a:ext>
            </a:extLst>
          </p:cNvPr>
          <p:cNvCxnSpPr>
            <a:cxnSpLocks/>
          </p:cNvCxnSpPr>
          <p:nvPr/>
        </p:nvCxnSpPr>
        <p:spPr>
          <a:xfrm>
            <a:off x="8953769" y="3542296"/>
            <a:ext cx="265176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1" name="Flowchart: Alternate Process 120">
            <a:extLst>
              <a:ext uri="{FF2B5EF4-FFF2-40B4-BE49-F238E27FC236}">
                <a16:creationId xmlns:a16="http://schemas.microsoft.com/office/drawing/2014/main" id="{45F7CC76-8343-4C72-3D70-D5C81F4C9842}"/>
              </a:ext>
            </a:extLst>
          </p:cNvPr>
          <p:cNvSpPr/>
          <p:nvPr/>
        </p:nvSpPr>
        <p:spPr>
          <a:xfrm>
            <a:off x="7809243" y="3131778"/>
            <a:ext cx="828000" cy="540000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Prepare data</a:t>
            </a:r>
          </a:p>
        </p:txBody>
      </p:sp>
      <p:pic>
        <p:nvPicPr>
          <p:cNvPr id="124" name="Graphic 123" descr="Lock with solid fill">
            <a:extLst>
              <a:ext uri="{FF2B5EF4-FFF2-40B4-BE49-F238E27FC236}">
                <a16:creationId xmlns:a16="http://schemas.microsoft.com/office/drawing/2014/main" id="{B0DACF58-E845-EFB5-B46E-6918828FA1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482612" y="3542296"/>
            <a:ext cx="307261" cy="307261"/>
          </a:xfrm>
          <a:prstGeom prst="rect">
            <a:avLst/>
          </a:prstGeom>
        </p:spPr>
      </p:pic>
      <p:pic>
        <p:nvPicPr>
          <p:cNvPr id="21" name="Graphic 20" descr="Email with solid fill">
            <a:extLst>
              <a:ext uri="{FF2B5EF4-FFF2-40B4-BE49-F238E27FC236}">
                <a16:creationId xmlns:a16="http://schemas.microsoft.com/office/drawing/2014/main" id="{3953D912-0785-86A2-E00E-CBE38BEDF5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96956" y="3953840"/>
            <a:ext cx="307261" cy="307261"/>
          </a:xfrm>
          <a:prstGeom prst="rect">
            <a:avLst/>
          </a:prstGeom>
        </p:spPr>
      </p:pic>
      <p:sp>
        <p:nvSpPr>
          <p:cNvPr id="27" name="Flowchart: Alternate Process 26">
            <a:extLst>
              <a:ext uri="{FF2B5EF4-FFF2-40B4-BE49-F238E27FC236}">
                <a16:creationId xmlns:a16="http://schemas.microsoft.com/office/drawing/2014/main" id="{603138C9-C060-0BD5-D3C4-ED956EB549D7}"/>
              </a:ext>
            </a:extLst>
          </p:cNvPr>
          <p:cNvSpPr/>
          <p:nvPr/>
        </p:nvSpPr>
        <p:spPr>
          <a:xfrm>
            <a:off x="6048501" y="2934394"/>
            <a:ext cx="1261367" cy="1365079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POST request</a:t>
            </a:r>
            <a:endParaRPr lang="en-AU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29" name="Flowchart: Alternate Process 28">
            <a:extLst>
              <a:ext uri="{FF2B5EF4-FFF2-40B4-BE49-F238E27FC236}">
                <a16:creationId xmlns:a16="http://schemas.microsoft.com/office/drawing/2014/main" id="{65340697-4BCE-360F-5B99-35CD9B4F7B28}"/>
              </a:ext>
            </a:extLst>
          </p:cNvPr>
          <p:cNvSpPr/>
          <p:nvPr/>
        </p:nvSpPr>
        <p:spPr>
          <a:xfrm>
            <a:off x="6199434" y="3045468"/>
            <a:ext cx="902284" cy="721418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Generate </a:t>
            </a:r>
            <a:r>
              <a:rPr lang="en-AU" sz="1200" b="1" dirty="0">
                <a:solidFill>
                  <a:prstClr val="black"/>
                </a:solidFill>
                <a:latin typeface="Calibri" panose="020F0502020204030204"/>
              </a:rPr>
              <a:t>Access</a:t>
            </a:r>
            <a:r>
              <a:rPr kumimoji="0" lang="en-A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AU" sz="1200" b="1" dirty="0">
                <a:solidFill>
                  <a:prstClr val="black"/>
                </a:solidFill>
                <a:latin typeface="Calibri" panose="020F0502020204030204"/>
              </a:rPr>
              <a:t>Token</a:t>
            </a:r>
            <a:endParaRPr kumimoji="0" lang="en-AU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0" name="Graphic 49" descr="Lock with solid fill">
            <a:extLst>
              <a:ext uri="{FF2B5EF4-FFF2-40B4-BE49-F238E27FC236}">
                <a16:creationId xmlns:a16="http://schemas.microsoft.com/office/drawing/2014/main" id="{F51ED4C5-804E-E15E-81EF-FC9860F662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282573" y="3543239"/>
            <a:ext cx="307261" cy="307261"/>
          </a:xfrm>
          <a:prstGeom prst="rect">
            <a:avLst/>
          </a:prstGeom>
        </p:spPr>
      </p:pic>
      <p:pic>
        <p:nvPicPr>
          <p:cNvPr id="51" name="Graphic 50" descr="Lock with solid fill">
            <a:extLst>
              <a:ext uri="{FF2B5EF4-FFF2-40B4-BE49-F238E27FC236}">
                <a16:creationId xmlns:a16="http://schemas.microsoft.com/office/drawing/2014/main" id="{72DD34AA-6A64-1BAF-B96A-743F9D5C0C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962015" y="3475438"/>
            <a:ext cx="307261" cy="307261"/>
          </a:xfrm>
          <a:prstGeom prst="rect">
            <a:avLst/>
          </a:prstGeom>
        </p:spPr>
      </p:pic>
      <p:sp>
        <p:nvSpPr>
          <p:cNvPr id="53" name="Title 5">
            <a:extLst>
              <a:ext uri="{FF2B5EF4-FFF2-40B4-BE49-F238E27FC236}">
                <a16:creationId xmlns:a16="http://schemas.microsoft.com/office/drawing/2014/main" id="{B846884B-F44D-1143-E6DF-CB09F854FEF5}"/>
              </a:ext>
            </a:extLst>
          </p:cNvPr>
          <p:cNvSpPr txBox="1">
            <a:spLocks/>
          </p:cNvSpPr>
          <p:nvPr/>
        </p:nvSpPr>
        <p:spPr>
          <a:xfrm>
            <a:off x="347448" y="684170"/>
            <a:ext cx="11104964" cy="586657"/>
          </a:xfrm>
          <a:prstGeom prst="rect">
            <a:avLst/>
          </a:prstGeom>
        </p:spPr>
        <p:txBody>
          <a:bodyPr anchor="b"/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000">
                <a:solidFill>
                  <a:schemeClr val="tx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3200" b="0" i="0" u="none" strike="noStrike" kern="1200" cap="none" spc="0" normalizeH="0" baseline="0" noProof="0">
                <a:ln>
                  <a:noFill/>
                </a:ln>
                <a:solidFill>
                  <a:srgbClr val="440099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Submitting</a:t>
            </a:r>
            <a:r>
              <a:rPr lang="en-AU" sz="3200">
                <a:solidFill>
                  <a:srgbClr val="440099"/>
                </a:solidFill>
              </a:rPr>
              <a:t> directly (Pre-Production)</a:t>
            </a:r>
            <a:endParaRPr kumimoji="0" lang="en-AU" sz="3200" b="0" i="0" u="none" strike="noStrike" kern="1200" cap="none" spc="0" normalizeH="0" baseline="0" noProof="0">
              <a:ln>
                <a:noFill/>
              </a:ln>
              <a:solidFill>
                <a:srgbClr val="440099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376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Regular content slide">
  <a:themeElements>
    <a:clrScheme name="TGA theme">
      <a:dk1>
        <a:srgbClr val="333F48"/>
      </a:dk1>
      <a:lt1>
        <a:srgbClr val="FFFFFF"/>
      </a:lt1>
      <a:dk2>
        <a:srgbClr val="001871"/>
      </a:dk2>
      <a:lt2>
        <a:srgbClr val="5B6770"/>
      </a:lt2>
      <a:accent1>
        <a:srgbClr val="0085CA"/>
      </a:accent1>
      <a:accent2>
        <a:srgbClr val="06038D"/>
      </a:accent2>
      <a:accent3>
        <a:srgbClr val="6E2B62"/>
      </a:accent3>
      <a:accent4>
        <a:srgbClr val="5BC500"/>
      </a:accent4>
      <a:accent5>
        <a:srgbClr val="FE5000"/>
      </a:accent5>
      <a:accent6>
        <a:srgbClr val="7D55C7"/>
      </a:accent6>
      <a:hlink>
        <a:srgbClr val="0563C1"/>
      </a:hlink>
      <a:folHlink>
        <a:srgbClr val="954F72"/>
      </a:folHlink>
    </a:clrScheme>
    <a:fontScheme name="TGA text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607C688-6FA0-40DE-871D-EED4FEB6C2BB}" vid="{345AA69B-D782-4CCE-9EB9-C79918E49137}"/>
    </a:ext>
  </a:extLst>
</a:theme>
</file>

<file path=ppt/theme/theme3.xml><?xml version="1.0" encoding="utf-8"?>
<a:theme xmlns:a="http://schemas.openxmlformats.org/drawingml/2006/main" name="TGA Title slide">
  <a:themeElements>
    <a:clrScheme name="TGA theme">
      <a:dk1>
        <a:srgbClr val="333F48"/>
      </a:dk1>
      <a:lt1>
        <a:srgbClr val="FFFFFF"/>
      </a:lt1>
      <a:dk2>
        <a:srgbClr val="001871"/>
      </a:dk2>
      <a:lt2>
        <a:srgbClr val="5B6770"/>
      </a:lt2>
      <a:accent1>
        <a:srgbClr val="0085CA"/>
      </a:accent1>
      <a:accent2>
        <a:srgbClr val="06038D"/>
      </a:accent2>
      <a:accent3>
        <a:srgbClr val="6E2B62"/>
      </a:accent3>
      <a:accent4>
        <a:srgbClr val="5BC500"/>
      </a:accent4>
      <a:accent5>
        <a:srgbClr val="FE5000"/>
      </a:accent5>
      <a:accent6>
        <a:srgbClr val="7D55C7"/>
      </a:accent6>
      <a:hlink>
        <a:srgbClr val="0563C1"/>
      </a:hlink>
      <a:folHlink>
        <a:srgbClr val="954F72"/>
      </a:folHlink>
    </a:clrScheme>
    <a:fontScheme name="TGA text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607C688-6FA0-40DE-871D-EED4FEB6C2BB}" vid="{43E5A3C3-7927-45DF-B340-515674C3EB79}"/>
    </a:ext>
  </a:extLst>
</a:theme>
</file>

<file path=ppt/theme/theme4.xml><?xml version="1.0" encoding="utf-8"?>
<a:theme xmlns:a="http://schemas.openxmlformats.org/drawingml/2006/main" name="Intro Slides">
  <a:themeElements>
    <a:clrScheme name="UDI Colours">
      <a:dk1>
        <a:srgbClr val="000000"/>
      </a:dk1>
      <a:lt1>
        <a:sysClr val="window" lastClr="FFFFFF"/>
      </a:lt1>
      <a:dk2>
        <a:srgbClr val="440099"/>
      </a:dk2>
      <a:lt2>
        <a:srgbClr val="FFFFFF"/>
      </a:lt2>
      <a:accent1>
        <a:srgbClr val="440099"/>
      </a:accent1>
      <a:accent2>
        <a:srgbClr val="5BC500"/>
      </a:accent2>
      <a:accent3>
        <a:srgbClr val="FE5000"/>
      </a:accent3>
      <a:accent4>
        <a:srgbClr val="6E2B62"/>
      </a:accent4>
      <a:accent5>
        <a:srgbClr val="333F48"/>
      </a:accent5>
      <a:accent6>
        <a:srgbClr val="006BA6"/>
      </a:accent6>
      <a:hlink>
        <a:srgbClr val="440099"/>
      </a:hlink>
      <a:folHlink>
        <a:srgbClr val="9678D3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End Crest slid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Agend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ccc7736-faea-4c29-91ef-08070e24452f" xsi:nil="true"/>
    <lcf76f155ced4ddcb4097134ff3c332f xmlns="c62f4e61-824e-467a-8350-924a4bd9ede5">
      <Terms xmlns="http://schemas.microsoft.com/office/infopath/2007/PartnerControls"/>
    </lcf76f155ced4ddcb4097134ff3c332f>
    <FinalProductLocation xmlns="c62f4e61-824e-467a-8350-924a4bd9ede5">
      <Value>AusUDID Portal</Value>
      <Value>TRIM</Value>
    </FinalProductLocation>
    <DateInEffect xmlns="c62f4e61-824e-467a-8350-924a4bd9ede5">2025-12-31T13:00:00+00:00</DateInEffect>
    <Hyperlink xmlns="c62f4e61-824e-467a-8350-924a4bd9ede5">
      <Url xsi:nil="true"/>
      <Description xsi:nil="true"/>
    </Hyperlink>
    <PreviousVersions xmlns="c62f4e61-824e-467a-8350-924a4bd9ede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0BF4324FFCF5A4DAAE98EB3991A80D2" ma:contentTypeVersion="16" ma:contentTypeDescription="Create a new document." ma:contentTypeScope="" ma:versionID="bb4cbbdbaa5b51bf0e65d50175fb8761">
  <xsd:schema xmlns:xsd="http://www.w3.org/2001/XMLSchema" xmlns:xs="http://www.w3.org/2001/XMLSchema" xmlns:p="http://schemas.microsoft.com/office/2006/metadata/properties" xmlns:ns2="c62f4e61-824e-467a-8350-924a4bd9ede5" xmlns:ns3="1ccc7736-faea-4c29-91ef-08070e24452f" targetNamespace="http://schemas.microsoft.com/office/2006/metadata/properties" ma:root="true" ma:fieldsID="8f81b0d0de208224c287ac58ee89e1df" ns2:_="" ns3:_="">
    <xsd:import namespace="c62f4e61-824e-467a-8350-924a4bd9ede5"/>
    <xsd:import namespace="1ccc7736-faea-4c29-91ef-08070e24452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FinalProductLocation" minOccurs="0"/>
                <xsd:element ref="ns2:Hyperlink" minOccurs="0"/>
                <xsd:element ref="ns2:DateInEffect"/>
                <xsd:element ref="ns2:Previous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2f4e61-824e-467a-8350-924a4bd9ed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FinalProductLocation" ma:index="12" nillable="true" ma:displayName="Final Product Location" ma:format="Dropdown" ma:internalName="FinalProductLocation" ma:requiredMultiChoice="tru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UDI Hub"/>
                    <xsd:enumeration value="AusUDID Portal"/>
                    <xsd:enumeration value="TRIM"/>
                    <xsd:enumeration value="Internal Only"/>
                    <xsd:enumeration value="TBD"/>
                  </xsd:restriction>
                </xsd:simpleType>
              </xsd:element>
            </xsd:sequence>
          </xsd:extension>
        </xsd:complexContent>
      </xsd:complexType>
    </xsd:element>
    <xsd:element name="Hyperlink" ma:index="13" nillable="true" ma:displayName="Hyperlink" ma:format="Hyperlink" ma:internalName="Hyper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DateInEffect" ma:index="14" ma:displayName="Date In Effect" ma:format="DateOnly" ma:internalName="DateInEffect">
      <xsd:simpleType>
        <xsd:restriction base="dms:DateTime"/>
      </xsd:simpleType>
    </xsd:element>
    <xsd:element name="PreviousVersions" ma:index="15" nillable="true" ma:displayName="Previous Versions" ma:format="Dropdown" ma:internalName="PreviousVersions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89927c38-8944-418e-ac9b-4d6e75543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cc7736-faea-4c29-91ef-08070e24452f" elementFormDefault="qualified">
    <xsd:import namespace="http://schemas.microsoft.com/office/2006/documentManagement/types"/>
    <xsd:import namespace="http://schemas.microsoft.com/office/infopath/2007/PartnerControls"/>
    <xsd:element name="TaxCatchAll" ma:index="22" nillable="true" ma:displayName="Taxonomy Catch All Column" ma:hidden="true" ma:list="{e6d520d6-3950-44f0-af5c-a2edc949097f}" ma:internalName="TaxCatchAll" ma:showField="CatchAllData" ma:web="1ccc7736-faea-4c29-91ef-08070e24452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67F68D9-E3C4-4CB0-9BCE-A3F7ABCA851C}">
  <ds:schemaRefs>
    <ds:schemaRef ds:uri="c62f4e61-824e-467a-8350-924a4bd9ede5"/>
    <ds:schemaRef ds:uri="http://schemas.microsoft.com/office/infopath/2007/PartnerControl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1ccc7736-faea-4c29-91ef-08070e24452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B464A80-9D8C-4227-9F00-4CA36552816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5A5C16-06EE-4F43-8782-537438B9A1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2f4e61-824e-467a-8350-924a4bd9ede5"/>
    <ds:schemaRef ds:uri="1ccc7736-faea-4c29-91ef-08070e2445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905</Words>
  <PresentationFormat>Widescreen</PresentationFormat>
  <Paragraphs>240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17</vt:i4>
      </vt:variant>
    </vt:vector>
  </HeadingPairs>
  <TitlesOfParts>
    <vt:vector size="31" baseType="lpstr">
      <vt:lpstr>Aptos</vt:lpstr>
      <vt:lpstr>Aptos Display</vt:lpstr>
      <vt:lpstr>Arial</vt:lpstr>
      <vt:lpstr>Arial,Sans-Serif</vt:lpstr>
      <vt:lpstr>Calibri</vt:lpstr>
      <vt:lpstr>Calibri Light</vt:lpstr>
      <vt:lpstr>Wingdings</vt:lpstr>
      <vt:lpstr>Office Theme</vt:lpstr>
      <vt:lpstr>Regular content slide</vt:lpstr>
      <vt:lpstr>TGA Title slide</vt:lpstr>
      <vt:lpstr>Intro Slides</vt:lpstr>
      <vt:lpstr>End Crest slide</vt:lpstr>
      <vt:lpstr>Agenda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Printed>2025-03-26T21:14:39Z</cp:lastPrinted>
  <dcterms:created xsi:type="dcterms:W3CDTF">2025-03-03T23:40:44Z</dcterms:created>
  <dcterms:modified xsi:type="dcterms:W3CDTF">2025-12-16T01:04:14Z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0x01010060BF4324FFCF5A4DAAE98EB3991A80D2</vt:lpwstr>
  </property>
  <property fmtid="{D5CDD505-2E9C-101B-9397-08002B2CF9AE}" pid="3" name="MediaServiceImageTags">
    <vt:lpwstr/>
  </property>
  <property fmtid="{D5CDD505-2E9C-101B-9397-08002B2CF9AE}" pid="4" name="MSIP_Label_7cd3e8b9-ffed-43a8-b7f4-cc2fa0382d36_Name">
    <vt:lpwstr>O</vt:lpwstr>
  </property>
  <property fmtid="{D5CDD505-2E9C-101B-9397-08002B2CF9AE}" pid="5" name="MSIP_Label_7cd3e8b9-ffed-43a8-b7f4-cc2fa0382d36_SetDate">
    <vt:lpwstr>2025-10-17T01:26:12Z</vt:lpwstr>
  </property>
  <property fmtid="{D5CDD505-2E9C-101B-9397-08002B2CF9AE}" pid="6" name="MSIP_Label_7cd3e8b9-ffed-43a8-b7f4-cc2fa0382d36_Enabled">
    <vt:lpwstr>true</vt:lpwstr>
  </property>
  <property fmtid="{D5CDD505-2E9C-101B-9397-08002B2CF9AE}" pid="7" name="ClassificationContentMarkingHeaderText">
    <vt:lpwstr>OFFICIAL</vt:lpwstr>
  </property>
  <property fmtid="{D5CDD505-2E9C-101B-9397-08002B2CF9AE}" pid="8" name="MSIP_Label_7cd3e8b9-ffed-43a8-b7f4-cc2fa0382d36_Method">
    <vt:lpwstr>Privileged</vt:lpwstr>
  </property>
  <property fmtid="{D5CDD505-2E9C-101B-9397-08002B2CF9AE}" pid="9" name="MSIP_Label_7cd3e8b9-ffed-43a8-b7f4-cc2fa0382d36_ActionId">
    <vt:lpwstr>f148f197-325d-42f8-a82f-cfab7ef51c6c</vt:lpwstr>
  </property>
  <property fmtid="{D5CDD505-2E9C-101B-9397-08002B2CF9AE}" pid="10" name="ClassificationContentMarkingFooterText">
    <vt:lpwstr>OFFICIAL</vt:lpwstr>
  </property>
  <property fmtid="{D5CDD505-2E9C-101B-9397-08002B2CF9AE}" pid="11" name="MSIP_Label_7cd3e8b9-ffed-43a8-b7f4-cc2fa0382d36_ContentBits">
    <vt:lpwstr>3</vt:lpwstr>
  </property>
  <property fmtid="{D5CDD505-2E9C-101B-9397-08002B2CF9AE}" pid="12" name="MSIP_Label_7cd3e8b9-ffed-43a8-b7f4-cc2fa0382d36_Tag">
    <vt:lpwstr>10, 0, 1, 2</vt:lpwstr>
  </property>
  <property fmtid="{D5CDD505-2E9C-101B-9397-08002B2CF9AE}" pid="13" name="MSIP_Label_7cd3e8b9-ffed-43a8-b7f4-cc2fa0382d36_SiteId">
    <vt:lpwstr>34a3929c-73cf-4954-abfe-147dc3517892</vt:lpwstr>
  </property>
  <property fmtid="{D5CDD505-2E9C-101B-9397-08002B2CF9AE}" pid="14" name="ClassificationContentMarkingHeaderLocations">
    <vt:lpwstr>Office Theme:9\Regular content slide:5\TGA Title slide:4\Intro Slides:4\End Crest slide:4\Agenda:4\1_Office Theme:9</vt:lpwstr>
  </property>
  <property fmtid="{D5CDD505-2E9C-101B-9397-08002B2CF9AE}" pid="15" name="ClassificationContentMarkingFooterLocations">
    <vt:lpwstr>Office Theme:10\Regular content slide:6\TGA Title slide:5\Intro Slides:5\End Crest slide:5\Agenda:5\1_Office Theme:10</vt:lpwstr>
  </property>
</Properties>
</file>